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74" r:id="rId2"/>
    <p:sldId id="313" r:id="rId3"/>
    <p:sldId id="392" r:id="rId4"/>
    <p:sldId id="257" r:id="rId5"/>
    <p:sldId id="314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6" r:id="rId14"/>
    <p:sldId id="444" r:id="rId15"/>
    <p:sldId id="447" r:id="rId16"/>
    <p:sldId id="448" r:id="rId17"/>
    <p:sldId id="445" r:id="rId18"/>
    <p:sldId id="449" r:id="rId19"/>
    <p:sldId id="450" r:id="rId20"/>
    <p:sldId id="452" r:id="rId21"/>
    <p:sldId id="394" r:id="rId22"/>
    <p:sldId id="453" r:id="rId23"/>
    <p:sldId id="454" r:id="rId24"/>
    <p:sldId id="395" r:id="rId25"/>
    <p:sldId id="396" r:id="rId26"/>
    <p:sldId id="397" r:id="rId27"/>
    <p:sldId id="455" r:id="rId28"/>
    <p:sldId id="456" r:id="rId29"/>
    <p:sldId id="457" r:id="rId30"/>
    <p:sldId id="463" r:id="rId31"/>
    <p:sldId id="462" r:id="rId32"/>
    <p:sldId id="464" r:id="rId33"/>
    <p:sldId id="459" r:id="rId34"/>
    <p:sldId id="458" r:id="rId35"/>
    <p:sldId id="460" r:id="rId36"/>
    <p:sldId id="461" r:id="rId37"/>
    <p:sldId id="465" r:id="rId38"/>
    <p:sldId id="466" r:id="rId39"/>
    <p:sldId id="467" r:id="rId40"/>
    <p:sldId id="468" r:id="rId41"/>
    <p:sldId id="469" r:id="rId42"/>
    <p:sldId id="470" r:id="rId43"/>
    <p:sldId id="471" r:id="rId44"/>
    <p:sldId id="475" r:id="rId45"/>
    <p:sldId id="472" r:id="rId46"/>
    <p:sldId id="285" r:id="rId47"/>
    <p:sldId id="473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63641C4-3A55-436C-98CB-2D7B17B68B55}">
          <p14:sldIdLst>
            <p14:sldId id="474"/>
            <p14:sldId id="313"/>
            <p14:sldId id="392"/>
            <p14:sldId id="257"/>
            <p14:sldId id="314"/>
            <p14:sldId id="437"/>
            <p14:sldId id="438"/>
            <p14:sldId id="439"/>
            <p14:sldId id="440"/>
            <p14:sldId id="441"/>
            <p14:sldId id="442"/>
            <p14:sldId id="443"/>
            <p14:sldId id="446"/>
            <p14:sldId id="444"/>
            <p14:sldId id="447"/>
            <p14:sldId id="448"/>
            <p14:sldId id="445"/>
            <p14:sldId id="449"/>
            <p14:sldId id="450"/>
            <p14:sldId id="452"/>
            <p14:sldId id="394"/>
            <p14:sldId id="453"/>
            <p14:sldId id="454"/>
            <p14:sldId id="395"/>
            <p14:sldId id="396"/>
            <p14:sldId id="397"/>
            <p14:sldId id="455"/>
            <p14:sldId id="456"/>
            <p14:sldId id="457"/>
            <p14:sldId id="463"/>
            <p14:sldId id="462"/>
            <p14:sldId id="464"/>
            <p14:sldId id="459"/>
            <p14:sldId id="458"/>
            <p14:sldId id="460"/>
            <p14:sldId id="461"/>
            <p14:sldId id="465"/>
            <p14:sldId id="466"/>
            <p14:sldId id="467"/>
            <p14:sldId id="468"/>
            <p14:sldId id="469"/>
            <p14:sldId id="470"/>
            <p14:sldId id="471"/>
            <p14:sldId id="475"/>
            <p14:sldId id="472"/>
            <p14:sldId id="285"/>
            <p14:sldId id="473"/>
          </p14:sldIdLst>
        </p14:section>
        <p14:section name="Sekcja bez tytułu" id="{1E0FB385-EACF-4695-B149-DA9EFCDC53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3"/>
    <p:restoredTop sz="89583"/>
  </p:normalViewPr>
  <p:slideViewPr>
    <p:cSldViewPr snapToGrid="0">
      <p:cViewPr varScale="1">
        <p:scale>
          <a:sx n="109" d="100"/>
          <a:sy n="109" d="100"/>
        </p:scale>
        <p:origin x="1240" y="192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0EBD6-645D-4AB7-825A-7CFF7F5CB5AB}" type="doc">
      <dgm:prSet loTypeId="urn:microsoft.com/office/officeart/2005/8/layout/cycle2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l-PL"/>
        </a:p>
      </dgm:t>
    </dgm:pt>
    <dgm:pt modelId="{EB7DDF8D-F581-4088-9F4D-2503393FD748}">
      <dgm:prSet phldrT="[Tekst]" custT="1"/>
      <dgm:spPr/>
      <dgm:t>
        <a:bodyPr/>
        <a:lstStyle/>
        <a:p>
          <a:r>
            <a:rPr lang="pl-PL" sz="1400" dirty="0"/>
            <a:t>Nadbudowanie wiedzy</a:t>
          </a:r>
        </a:p>
      </dgm:t>
    </dgm:pt>
    <dgm:pt modelId="{DABDE655-C765-4976-8818-CE50445415D2}" type="parTrans" cxnId="{6E567A18-3EB0-4DFA-929A-74B5D5D51884}">
      <dgm:prSet/>
      <dgm:spPr/>
      <dgm:t>
        <a:bodyPr/>
        <a:lstStyle/>
        <a:p>
          <a:endParaRPr lang="pl-PL"/>
        </a:p>
      </dgm:t>
    </dgm:pt>
    <dgm:pt modelId="{ADB8DE88-916F-4ED8-BDED-AE04F512DD5E}" type="sibTrans" cxnId="{6E567A18-3EB0-4DFA-929A-74B5D5D51884}">
      <dgm:prSet/>
      <dgm:spPr/>
      <dgm:t>
        <a:bodyPr/>
        <a:lstStyle/>
        <a:p>
          <a:endParaRPr lang="pl-PL"/>
        </a:p>
      </dgm:t>
    </dgm:pt>
    <dgm:pt modelId="{3227D675-ACF8-40F6-A9CE-7B7B64F9936E}">
      <dgm:prSet phldrT="[Tekst]" custT="1"/>
      <dgm:spPr/>
      <dgm:t>
        <a:bodyPr/>
        <a:lstStyle/>
        <a:p>
          <a:r>
            <a:rPr lang="pl-PL" sz="1400" dirty="0"/>
            <a:t>Cele</a:t>
          </a:r>
        </a:p>
      </dgm:t>
    </dgm:pt>
    <dgm:pt modelId="{16E6CAFC-6655-4AEA-BEF1-B5356F1403B6}" type="parTrans" cxnId="{AB41A5AF-8D8C-4AC1-9D75-767A296BA258}">
      <dgm:prSet/>
      <dgm:spPr/>
      <dgm:t>
        <a:bodyPr/>
        <a:lstStyle/>
        <a:p>
          <a:endParaRPr lang="pl-PL"/>
        </a:p>
      </dgm:t>
    </dgm:pt>
    <dgm:pt modelId="{E5E8DF55-E610-4217-BE42-B606B982C2A3}" type="sibTrans" cxnId="{AB41A5AF-8D8C-4AC1-9D75-767A296BA258}">
      <dgm:prSet/>
      <dgm:spPr/>
      <dgm:t>
        <a:bodyPr/>
        <a:lstStyle/>
        <a:p>
          <a:endParaRPr lang="pl-PL"/>
        </a:p>
      </dgm:t>
    </dgm:pt>
    <dgm:pt modelId="{1645AE68-58C4-4390-AFD7-08856280CEFE}">
      <dgm:prSet phldrT="[Tekst]" custT="1"/>
      <dgm:spPr/>
      <dgm:t>
        <a:bodyPr/>
        <a:lstStyle/>
        <a:p>
          <a:r>
            <a:rPr lang="pl-PL" sz="1400" dirty="0"/>
            <a:t>Kryteria sukcesu</a:t>
          </a:r>
        </a:p>
      </dgm:t>
    </dgm:pt>
    <dgm:pt modelId="{CA344EC3-43EF-43CA-9853-56123A1B1F49}" type="parTrans" cxnId="{98154DC9-E754-4F87-93EE-9EF8074E56CA}">
      <dgm:prSet/>
      <dgm:spPr/>
      <dgm:t>
        <a:bodyPr/>
        <a:lstStyle/>
        <a:p>
          <a:endParaRPr lang="pl-PL"/>
        </a:p>
      </dgm:t>
    </dgm:pt>
    <dgm:pt modelId="{717FDFD0-8CC4-4644-87A6-45290823CF3B}" type="sibTrans" cxnId="{98154DC9-E754-4F87-93EE-9EF8074E56CA}">
      <dgm:prSet/>
      <dgm:spPr/>
      <dgm:t>
        <a:bodyPr/>
        <a:lstStyle/>
        <a:p>
          <a:endParaRPr lang="pl-PL"/>
        </a:p>
      </dgm:t>
    </dgm:pt>
    <dgm:pt modelId="{40456EE1-1BB2-4C52-A66F-452905254A55}">
      <dgm:prSet phldrT="[Tekst]" custT="1"/>
      <dgm:spPr/>
      <dgm:t>
        <a:bodyPr/>
        <a:lstStyle/>
        <a:p>
          <a:r>
            <a:rPr lang="pl-PL" sz="1400" dirty="0"/>
            <a:t>Informacja zwrotna</a:t>
          </a:r>
        </a:p>
      </dgm:t>
    </dgm:pt>
    <dgm:pt modelId="{0BCF95A4-07FF-4E7A-806E-3E4D0C6AA53F}" type="parTrans" cxnId="{26E4F911-43E6-41F6-A0DD-D3DC56C6ECC3}">
      <dgm:prSet/>
      <dgm:spPr/>
      <dgm:t>
        <a:bodyPr/>
        <a:lstStyle/>
        <a:p>
          <a:endParaRPr lang="pl-PL"/>
        </a:p>
      </dgm:t>
    </dgm:pt>
    <dgm:pt modelId="{BCEF2CDD-F0AF-47D1-A94C-56F9CE24B3C4}" type="sibTrans" cxnId="{26E4F911-43E6-41F6-A0DD-D3DC56C6ECC3}">
      <dgm:prSet/>
      <dgm:spPr/>
      <dgm:t>
        <a:bodyPr/>
        <a:lstStyle/>
        <a:p>
          <a:endParaRPr lang="pl-PL"/>
        </a:p>
      </dgm:t>
    </dgm:pt>
    <dgm:pt modelId="{438C99C7-157C-4DA9-A9C8-4279DED503F6}">
      <dgm:prSet phldrT="[Tekst]" custT="1"/>
      <dgm:spPr/>
      <dgm:t>
        <a:bodyPr/>
        <a:lstStyle/>
        <a:p>
          <a:r>
            <a:rPr lang="pl-PL" sz="1400" dirty="0"/>
            <a:t>Monitorowanie</a:t>
          </a:r>
        </a:p>
      </dgm:t>
    </dgm:pt>
    <dgm:pt modelId="{158218E2-1DBA-4DF8-A136-3B9BDF058C5A}" type="parTrans" cxnId="{DB1DFE94-0F17-45E1-A0E7-4673B5FE507D}">
      <dgm:prSet/>
      <dgm:spPr/>
      <dgm:t>
        <a:bodyPr/>
        <a:lstStyle/>
        <a:p>
          <a:endParaRPr lang="pl-PL"/>
        </a:p>
      </dgm:t>
    </dgm:pt>
    <dgm:pt modelId="{1EDD6045-77D1-4439-A6F8-CCBE31BBD8B2}" type="sibTrans" cxnId="{DB1DFE94-0F17-45E1-A0E7-4673B5FE507D}">
      <dgm:prSet/>
      <dgm:spPr/>
      <dgm:t>
        <a:bodyPr/>
        <a:lstStyle/>
        <a:p>
          <a:endParaRPr lang="pl-PL"/>
        </a:p>
      </dgm:t>
    </dgm:pt>
    <dgm:pt modelId="{A862E7E2-2F1D-4CB5-A22A-FCFCCDF1BCD1}">
      <dgm:prSet phldrT="[Tekst]" custT="1"/>
      <dgm:spPr/>
      <dgm:t>
        <a:bodyPr/>
        <a:lstStyle/>
        <a:p>
          <a:r>
            <a:rPr lang="pl-PL" sz="1400" dirty="0"/>
            <a:t>Podsumowanie</a:t>
          </a:r>
        </a:p>
      </dgm:t>
    </dgm:pt>
    <dgm:pt modelId="{E40207F7-223D-48E2-8193-F03144F48EC1}" type="parTrans" cxnId="{CB867BFC-EDAD-457A-A527-3B73FAD92DEA}">
      <dgm:prSet/>
      <dgm:spPr/>
      <dgm:t>
        <a:bodyPr/>
        <a:lstStyle/>
        <a:p>
          <a:endParaRPr lang="pl-PL"/>
        </a:p>
      </dgm:t>
    </dgm:pt>
    <dgm:pt modelId="{06EA256C-7C33-499E-8546-371D60B169F2}" type="sibTrans" cxnId="{CB867BFC-EDAD-457A-A527-3B73FAD92DEA}">
      <dgm:prSet/>
      <dgm:spPr/>
      <dgm:t>
        <a:bodyPr/>
        <a:lstStyle/>
        <a:p>
          <a:endParaRPr lang="pl-PL"/>
        </a:p>
      </dgm:t>
    </dgm:pt>
    <dgm:pt modelId="{44654E99-3E0C-45C6-8540-BD084A7FEC78}">
      <dgm:prSet phldrT="[Tekst]"/>
      <dgm:spPr/>
      <dgm:t>
        <a:bodyPr/>
        <a:lstStyle/>
        <a:p>
          <a:r>
            <a:rPr lang="pl-PL" dirty="0"/>
            <a:t>Motywacja</a:t>
          </a:r>
        </a:p>
      </dgm:t>
    </dgm:pt>
    <dgm:pt modelId="{DA47D176-5518-45D4-A270-F5B7BBC8A53B}" type="parTrans" cxnId="{AF3872E0-9554-493C-B0ED-83A30A5FD266}">
      <dgm:prSet/>
      <dgm:spPr/>
      <dgm:t>
        <a:bodyPr/>
        <a:lstStyle/>
        <a:p>
          <a:endParaRPr lang="pl-PL"/>
        </a:p>
      </dgm:t>
    </dgm:pt>
    <dgm:pt modelId="{59DFD2FE-4C70-494D-A148-BCD6C142A742}" type="sibTrans" cxnId="{AF3872E0-9554-493C-B0ED-83A30A5FD266}">
      <dgm:prSet/>
      <dgm:spPr/>
      <dgm:t>
        <a:bodyPr/>
        <a:lstStyle/>
        <a:p>
          <a:endParaRPr lang="pl-PL"/>
        </a:p>
      </dgm:t>
    </dgm:pt>
    <dgm:pt modelId="{23334EF5-C815-4390-955F-A5C4D8976606}" type="pres">
      <dgm:prSet presAssocID="{71F0EBD6-645D-4AB7-825A-7CFF7F5CB5AB}" presName="cycle" presStyleCnt="0">
        <dgm:presLayoutVars>
          <dgm:dir/>
          <dgm:resizeHandles val="exact"/>
        </dgm:presLayoutVars>
      </dgm:prSet>
      <dgm:spPr/>
    </dgm:pt>
    <dgm:pt modelId="{5052650D-E09F-41E3-9161-C146D911E976}" type="pres">
      <dgm:prSet presAssocID="{EB7DDF8D-F581-4088-9F4D-2503393FD748}" presName="node" presStyleLbl="node1" presStyleIdx="0" presStyleCnt="7" custScaleX="158691">
        <dgm:presLayoutVars>
          <dgm:bulletEnabled val="1"/>
        </dgm:presLayoutVars>
      </dgm:prSet>
      <dgm:spPr/>
    </dgm:pt>
    <dgm:pt modelId="{B94C319D-881F-4F59-90D7-183FC5941BF1}" type="pres">
      <dgm:prSet presAssocID="{ADB8DE88-916F-4ED8-BDED-AE04F512DD5E}" presName="sibTrans" presStyleLbl="sibTrans2D1" presStyleIdx="0" presStyleCnt="7"/>
      <dgm:spPr/>
    </dgm:pt>
    <dgm:pt modelId="{B72ABAF1-5E87-4566-8384-C59C1EB0F348}" type="pres">
      <dgm:prSet presAssocID="{ADB8DE88-916F-4ED8-BDED-AE04F512DD5E}" presName="connectorText" presStyleLbl="sibTrans2D1" presStyleIdx="0" presStyleCnt="7"/>
      <dgm:spPr/>
    </dgm:pt>
    <dgm:pt modelId="{BA9E5E73-0575-45A3-9DF4-3FC4F7D4BC4C}" type="pres">
      <dgm:prSet presAssocID="{3227D675-ACF8-40F6-A9CE-7B7B64F9936E}" presName="node" presStyleLbl="node1" presStyleIdx="1" presStyleCnt="7" custScaleX="122860" custRadScaleRad="109218" custRadScaleInc="19280">
        <dgm:presLayoutVars>
          <dgm:bulletEnabled val="1"/>
        </dgm:presLayoutVars>
      </dgm:prSet>
      <dgm:spPr/>
    </dgm:pt>
    <dgm:pt modelId="{A27A44A5-DEA0-4FF0-893C-90B6641AB159}" type="pres">
      <dgm:prSet presAssocID="{E5E8DF55-E610-4217-BE42-B606B982C2A3}" presName="sibTrans" presStyleLbl="sibTrans2D1" presStyleIdx="1" presStyleCnt="7"/>
      <dgm:spPr/>
    </dgm:pt>
    <dgm:pt modelId="{22B2EF56-DD09-4DC2-9F5E-2E828C2263FE}" type="pres">
      <dgm:prSet presAssocID="{E5E8DF55-E610-4217-BE42-B606B982C2A3}" presName="connectorText" presStyleLbl="sibTrans2D1" presStyleIdx="1" presStyleCnt="7"/>
      <dgm:spPr/>
    </dgm:pt>
    <dgm:pt modelId="{893E327B-405E-4890-A095-4FD3FD7416F6}" type="pres">
      <dgm:prSet presAssocID="{1645AE68-58C4-4390-AFD7-08856280CEFE}" presName="node" presStyleLbl="node1" presStyleIdx="2" presStyleCnt="7" custScaleX="141119">
        <dgm:presLayoutVars>
          <dgm:bulletEnabled val="1"/>
        </dgm:presLayoutVars>
      </dgm:prSet>
      <dgm:spPr/>
    </dgm:pt>
    <dgm:pt modelId="{D0360F26-DDBA-47B9-BC62-2B2F8459B858}" type="pres">
      <dgm:prSet presAssocID="{717FDFD0-8CC4-4644-87A6-45290823CF3B}" presName="sibTrans" presStyleLbl="sibTrans2D1" presStyleIdx="2" presStyleCnt="7"/>
      <dgm:spPr/>
    </dgm:pt>
    <dgm:pt modelId="{9AE8D76A-C99B-421A-BBA2-42B05DAF0021}" type="pres">
      <dgm:prSet presAssocID="{717FDFD0-8CC4-4644-87A6-45290823CF3B}" presName="connectorText" presStyleLbl="sibTrans2D1" presStyleIdx="2" presStyleCnt="7"/>
      <dgm:spPr/>
    </dgm:pt>
    <dgm:pt modelId="{3D2E8E73-BB7F-45FF-91E6-D67C14D7C138}" type="pres">
      <dgm:prSet presAssocID="{40456EE1-1BB2-4C52-A66F-452905254A55}" presName="node" presStyleLbl="node1" presStyleIdx="3" presStyleCnt="7" custScaleX="137583" custRadScaleRad="103828" custRadScaleInc="-15343">
        <dgm:presLayoutVars>
          <dgm:bulletEnabled val="1"/>
        </dgm:presLayoutVars>
      </dgm:prSet>
      <dgm:spPr/>
    </dgm:pt>
    <dgm:pt modelId="{F7E3F202-5C03-4F70-BB1C-7F510D1AD7FE}" type="pres">
      <dgm:prSet presAssocID="{BCEF2CDD-F0AF-47D1-A94C-56F9CE24B3C4}" presName="sibTrans" presStyleLbl="sibTrans2D1" presStyleIdx="3" presStyleCnt="7"/>
      <dgm:spPr/>
    </dgm:pt>
    <dgm:pt modelId="{93A9E261-4364-4496-9D56-F0478D6A622C}" type="pres">
      <dgm:prSet presAssocID="{BCEF2CDD-F0AF-47D1-A94C-56F9CE24B3C4}" presName="connectorText" presStyleLbl="sibTrans2D1" presStyleIdx="3" presStyleCnt="7"/>
      <dgm:spPr/>
    </dgm:pt>
    <dgm:pt modelId="{86AFC9BC-8960-4E0D-AB2F-789ADFA651F3}" type="pres">
      <dgm:prSet presAssocID="{438C99C7-157C-4DA9-A9C8-4279DED503F6}" presName="node" presStyleLbl="node1" presStyleIdx="4" presStyleCnt="7" custScaleX="154127" custRadScaleRad="107485" custRadScaleInc="28029">
        <dgm:presLayoutVars>
          <dgm:bulletEnabled val="1"/>
        </dgm:presLayoutVars>
      </dgm:prSet>
      <dgm:spPr/>
    </dgm:pt>
    <dgm:pt modelId="{38805A31-B50D-4ADA-AE41-6A3ED01519E0}" type="pres">
      <dgm:prSet presAssocID="{1EDD6045-77D1-4439-A6F8-CCBE31BBD8B2}" presName="sibTrans" presStyleLbl="sibTrans2D1" presStyleIdx="4" presStyleCnt="7"/>
      <dgm:spPr/>
    </dgm:pt>
    <dgm:pt modelId="{16ACCB55-DD4B-4FE8-B643-3219E12C286D}" type="pres">
      <dgm:prSet presAssocID="{1EDD6045-77D1-4439-A6F8-CCBE31BBD8B2}" presName="connectorText" presStyleLbl="sibTrans2D1" presStyleIdx="4" presStyleCnt="7"/>
      <dgm:spPr/>
    </dgm:pt>
    <dgm:pt modelId="{3D3FDFD2-2A3C-481A-B365-99E558C53EA7}" type="pres">
      <dgm:prSet presAssocID="{A862E7E2-2F1D-4CB5-A22A-FCFCCDF1BCD1}" presName="node" presStyleLbl="node1" presStyleIdx="5" presStyleCnt="7" custScaleX="150095">
        <dgm:presLayoutVars>
          <dgm:bulletEnabled val="1"/>
        </dgm:presLayoutVars>
      </dgm:prSet>
      <dgm:spPr/>
    </dgm:pt>
    <dgm:pt modelId="{2603638D-6640-44C8-8CBE-4211592D8CAA}" type="pres">
      <dgm:prSet presAssocID="{06EA256C-7C33-499E-8546-371D60B169F2}" presName="sibTrans" presStyleLbl="sibTrans2D1" presStyleIdx="5" presStyleCnt="7"/>
      <dgm:spPr/>
    </dgm:pt>
    <dgm:pt modelId="{FB5D7C5C-5F95-42A4-B8D4-B33BCD6814C5}" type="pres">
      <dgm:prSet presAssocID="{06EA256C-7C33-499E-8546-371D60B169F2}" presName="connectorText" presStyleLbl="sibTrans2D1" presStyleIdx="5" presStyleCnt="7"/>
      <dgm:spPr/>
    </dgm:pt>
    <dgm:pt modelId="{0E7F7344-1CF6-4539-BA0F-F7BC6B4A0732}" type="pres">
      <dgm:prSet presAssocID="{44654E99-3E0C-45C6-8540-BD084A7FEC78}" presName="node" presStyleLbl="node1" presStyleIdx="6" presStyleCnt="7" custScaleX="140280" custRadScaleRad="110892" custRadScaleInc="-21509">
        <dgm:presLayoutVars>
          <dgm:bulletEnabled val="1"/>
        </dgm:presLayoutVars>
      </dgm:prSet>
      <dgm:spPr/>
    </dgm:pt>
    <dgm:pt modelId="{A5C423EC-E345-4D0B-A544-C0E902795FAA}" type="pres">
      <dgm:prSet presAssocID="{59DFD2FE-4C70-494D-A148-BCD6C142A742}" presName="sibTrans" presStyleLbl="sibTrans2D1" presStyleIdx="6" presStyleCnt="7"/>
      <dgm:spPr/>
    </dgm:pt>
    <dgm:pt modelId="{74E66804-63A3-4B0A-9118-75A41E0BB7DF}" type="pres">
      <dgm:prSet presAssocID="{59DFD2FE-4C70-494D-A148-BCD6C142A742}" presName="connectorText" presStyleLbl="sibTrans2D1" presStyleIdx="6" presStyleCnt="7"/>
      <dgm:spPr/>
    </dgm:pt>
  </dgm:ptLst>
  <dgm:cxnLst>
    <dgm:cxn modelId="{60E7820C-74C7-4C40-93C8-AE607A76393D}" type="presOf" srcId="{40456EE1-1BB2-4C52-A66F-452905254A55}" destId="{3D2E8E73-BB7F-45FF-91E6-D67C14D7C138}" srcOrd="0" destOrd="0" presId="urn:microsoft.com/office/officeart/2005/8/layout/cycle2"/>
    <dgm:cxn modelId="{26E4F911-43E6-41F6-A0DD-D3DC56C6ECC3}" srcId="{71F0EBD6-645D-4AB7-825A-7CFF7F5CB5AB}" destId="{40456EE1-1BB2-4C52-A66F-452905254A55}" srcOrd="3" destOrd="0" parTransId="{0BCF95A4-07FF-4E7A-806E-3E4D0C6AA53F}" sibTransId="{BCEF2CDD-F0AF-47D1-A94C-56F9CE24B3C4}"/>
    <dgm:cxn modelId="{903F8013-37E7-43CB-B319-2FCDE760C4E9}" type="presOf" srcId="{ADB8DE88-916F-4ED8-BDED-AE04F512DD5E}" destId="{B94C319D-881F-4F59-90D7-183FC5941BF1}" srcOrd="0" destOrd="0" presId="urn:microsoft.com/office/officeart/2005/8/layout/cycle2"/>
    <dgm:cxn modelId="{7E92FD16-33D4-41CE-8876-78E5ACF16A28}" type="presOf" srcId="{1EDD6045-77D1-4439-A6F8-CCBE31BBD8B2}" destId="{38805A31-B50D-4ADA-AE41-6A3ED01519E0}" srcOrd="0" destOrd="0" presId="urn:microsoft.com/office/officeart/2005/8/layout/cycle2"/>
    <dgm:cxn modelId="{6E567A18-3EB0-4DFA-929A-74B5D5D51884}" srcId="{71F0EBD6-645D-4AB7-825A-7CFF7F5CB5AB}" destId="{EB7DDF8D-F581-4088-9F4D-2503393FD748}" srcOrd="0" destOrd="0" parTransId="{DABDE655-C765-4976-8818-CE50445415D2}" sibTransId="{ADB8DE88-916F-4ED8-BDED-AE04F512DD5E}"/>
    <dgm:cxn modelId="{937D3C25-DFCB-4A36-BE3E-B1F8BFDE2C8C}" type="presOf" srcId="{E5E8DF55-E610-4217-BE42-B606B982C2A3}" destId="{A27A44A5-DEA0-4FF0-893C-90B6641AB159}" srcOrd="0" destOrd="0" presId="urn:microsoft.com/office/officeart/2005/8/layout/cycle2"/>
    <dgm:cxn modelId="{6BD1592E-5CB5-4758-918A-654FC3705297}" type="presOf" srcId="{ADB8DE88-916F-4ED8-BDED-AE04F512DD5E}" destId="{B72ABAF1-5E87-4566-8384-C59C1EB0F348}" srcOrd="1" destOrd="0" presId="urn:microsoft.com/office/officeart/2005/8/layout/cycle2"/>
    <dgm:cxn modelId="{68117138-669D-4733-8756-A534A72B4E98}" type="presOf" srcId="{717FDFD0-8CC4-4644-87A6-45290823CF3B}" destId="{9AE8D76A-C99B-421A-BBA2-42B05DAF0021}" srcOrd="1" destOrd="0" presId="urn:microsoft.com/office/officeart/2005/8/layout/cycle2"/>
    <dgm:cxn modelId="{9BFCEC49-77A2-4EB3-9E0C-B1DF18E76536}" type="presOf" srcId="{1645AE68-58C4-4390-AFD7-08856280CEFE}" destId="{893E327B-405E-4890-A095-4FD3FD7416F6}" srcOrd="0" destOrd="0" presId="urn:microsoft.com/office/officeart/2005/8/layout/cycle2"/>
    <dgm:cxn modelId="{711EAD4B-400C-4493-8433-D93E868D7630}" type="presOf" srcId="{06EA256C-7C33-499E-8546-371D60B169F2}" destId="{2603638D-6640-44C8-8CBE-4211592D8CAA}" srcOrd="0" destOrd="0" presId="urn:microsoft.com/office/officeart/2005/8/layout/cycle2"/>
    <dgm:cxn modelId="{AB240556-DB4F-425B-925C-D07237D4AD73}" type="presOf" srcId="{E5E8DF55-E610-4217-BE42-B606B982C2A3}" destId="{22B2EF56-DD09-4DC2-9F5E-2E828C2263FE}" srcOrd="1" destOrd="0" presId="urn:microsoft.com/office/officeart/2005/8/layout/cycle2"/>
    <dgm:cxn modelId="{F647167D-99BA-457F-BE60-5C750CC290A5}" type="presOf" srcId="{1EDD6045-77D1-4439-A6F8-CCBE31BBD8B2}" destId="{16ACCB55-DD4B-4FE8-B643-3219E12C286D}" srcOrd="1" destOrd="0" presId="urn:microsoft.com/office/officeart/2005/8/layout/cycle2"/>
    <dgm:cxn modelId="{9698237E-AAAA-4FE0-BD97-1E8086FC0C51}" type="presOf" srcId="{717FDFD0-8CC4-4644-87A6-45290823CF3B}" destId="{D0360F26-DDBA-47B9-BC62-2B2F8459B858}" srcOrd="0" destOrd="0" presId="urn:microsoft.com/office/officeart/2005/8/layout/cycle2"/>
    <dgm:cxn modelId="{D60AE88C-2EEB-484E-94AC-0CFE86705D0E}" type="presOf" srcId="{EB7DDF8D-F581-4088-9F4D-2503393FD748}" destId="{5052650D-E09F-41E3-9161-C146D911E976}" srcOrd="0" destOrd="0" presId="urn:microsoft.com/office/officeart/2005/8/layout/cycle2"/>
    <dgm:cxn modelId="{DB1DFE94-0F17-45E1-A0E7-4673B5FE507D}" srcId="{71F0EBD6-645D-4AB7-825A-7CFF7F5CB5AB}" destId="{438C99C7-157C-4DA9-A9C8-4279DED503F6}" srcOrd="4" destOrd="0" parTransId="{158218E2-1DBA-4DF8-A136-3B9BDF058C5A}" sibTransId="{1EDD6045-77D1-4439-A6F8-CCBE31BBD8B2}"/>
    <dgm:cxn modelId="{1E538299-BA87-47F1-A5D8-9D33C9349A92}" type="presOf" srcId="{06EA256C-7C33-499E-8546-371D60B169F2}" destId="{FB5D7C5C-5F95-42A4-B8D4-B33BCD6814C5}" srcOrd="1" destOrd="0" presId="urn:microsoft.com/office/officeart/2005/8/layout/cycle2"/>
    <dgm:cxn modelId="{FF1E5FA0-657E-41FD-8AFE-B00F1D862E63}" type="presOf" srcId="{71F0EBD6-645D-4AB7-825A-7CFF7F5CB5AB}" destId="{23334EF5-C815-4390-955F-A5C4D8976606}" srcOrd="0" destOrd="0" presId="urn:microsoft.com/office/officeart/2005/8/layout/cycle2"/>
    <dgm:cxn modelId="{AB41A5AF-8D8C-4AC1-9D75-767A296BA258}" srcId="{71F0EBD6-645D-4AB7-825A-7CFF7F5CB5AB}" destId="{3227D675-ACF8-40F6-A9CE-7B7B64F9936E}" srcOrd="1" destOrd="0" parTransId="{16E6CAFC-6655-4AEA-BEF1-B5356F1403B6}" sibTransId="{E5E8DF55-E610-4217-BE42-B606B982C2A3}"/>
    <dgm:cxn modelId="{98154DC9-E754-4F87-93EE-9EF8074E56CA}" srcId="{71F0EBD6-645D-4AB7-825A-7CFF7F5CB5AB}" destId="{1645AE68-58C4-4390-AFD7-08856280CEFE}" srcOrd="2" destOrd="0" parTransId="{CA344EC3-43EF-43CA-9853-56123A1B1F49}" sibTransId="{717FDFD0-8CC4-4644-87A6-45290823CF3B}"/>
    <dgm:cxn modelId="{C0DA3FD0-0C8B-4D62-9E43-8AA2EC32A70D}" type="presOf" srcId="{59DFD2FE-4C70-494D-A148-BCD6C142A742}" destId="{A5C423EC-E345-4D0B-A544-C0E902795FAA}" srcOrd="0" destOrd="0" presId="urn:microsoft.com/office/officeart/2005/8/layout/cycle2"/>
    <dgm:cxn modelId="{DD3B33D6-D1CB-4580-8B74-3FC63993F3C9}" type="presOf" srcId="{438C99C7-157C-4DA9-A9C8-4279DED503F6}" destId="{86AFC9BC-8960-4E0D-AB2F-789ADFA651F3}" srcOrd="0" destOrd="0" presId="urn:microsoft.com/office/officeart/2005/8/layout/cycle2"/>
    <dgm:cxn modelId="{0C848ADC-C2EF-41C3-B47A-A52A079FB1D7}" type="presOf" srcId="{BCEF2CDD-F0AF-47D1-A94C-56F9CE24B3C4}" destId="{93A9E261-4364-4496-9D56-F0478D6A622C}" srcOrd="1" destOrd="0" presId="urn:microsoft.com/office/officeart/2005/8/layout/cycle2"/>
    <dgm:cxn modelId="{AF3872E0-9554-493C-B0ED-83A30A5FD266}" srcId="{71F0EBD6-645D-4AB7-825A-7CFF7F5CB5AB}" destId="{44654E99-3E0C-45C6-8540-BD084A7FEC78}" srcOrd="6" destOrd="0" parTransId="{DA47D176-5518-45D4-A270-F5B7BBC8A53B}" sibTransId="{59DFD2FE-4C70-494D-A148-BCD6C142A742}"/>
    <dgm:cxn modelId="{54187FE0-44B9-4508-8F88-DBE1F9DBA0A1}" type="presOf" srcId="{BCEF2CDD-F0AF-47D1-A94C-56F9CE24B3C4}" destId="{F7E3F202-5C03-4F70-BB1C-7F510D1AD7FE}" srcOrd="0" destOrd="0" presId="urn:microsoft.com/office/officeart/2005/8/layout/cycle2"/>
    <dgm:cxn modelId="{33C5E5E2-ADF6-4427-BA10-B8B75D50FC65}" type="presOf" srcId="{A862E7E2-2F1D-4CB5-A22A-FCFCCDF1BCD1}" destId="{3D3FDFD2-2A3C-481A-B365-99E558C53EA7}" srcOrd="0" destOrd="0" presId="urn:microsoft.com/office/officeart/2005/8/layout/cycle2"/>
    <dgm:cxn modelId="{67B7CDE5-C0A3-41A3-8E41-DC673BA8BCE1}" type="presOf" srcId="{44654E99-3E0C-45C6-8540-BD084A7FEC78}" destId="{0E7F7344-1CF6-4539-BA0F-F7BC6B4A0732}" srcOrd="0" destOrd="0" presId="urn:microsoft.com/office/officeart/2005/8/layout/cycle2"/>
    <dgm:cxn modelId="{274EFAEC-8AE7-4660-A6C5-56AA143BFC24}" type="presOf" srcId="{59DFD2FE-4C70-494D-A148-BCD6C142A742}" destId="{74E66804-63A3-4B0A-9118-75A41E0BB7DF}" srcOrd="1" destOrd="0" presId="urn:microsoft.com/office/officeart/2005/8/layout/cycle2"/>
    <dgm:cxn modelId="{CB867BFC-EDAD-457A-A527-3B73FAD92DEA}" srcId="{71F0EBD6-645D-4AB7-825A-7CFF7F5CB5AB}" destId="{A862E7E2-2F1D-4CB5-A22A-FCFCCDF1BCD1}" srcOrd="5" destOrd="0" parTransId="{E40207F7-223D-48E2-8193-F03144F48EC1}" sibTransId="{06EA256C-7C33-499E-8546-371D60B169F2}"/>
    <dgm:cxn modelId="{CAFBA9FE-8FED-40F5-B037-17984CCD43C4}" type="presOf" srcId="{3227D675-ACF8-40F6-A9CE-7B7B64F9936E}" destId="{BA9E5E73-0575-45A3-9DF4-3FC4F7D4BC4C}" srcOrd="0" destOrd="0" presId="urn:microsoft.com/office/officeart/2005/8/layout/cycle2"/>
    <dgm:cxn modelId="{73C2A31F-4ECB-4C65-AF5B-9066BF1171A2}" type="presParOf" srcId="{23334EF5-C815-4390-955F-A5C4D8976606}" destId="{5052650D-E09F-41E3-9161-C146D911E976}" srcOrd="0" destOrd="0" presId="urn:microsoft.com/office/officeart/2005/8/layout/cycle2"/>
    <dgm:cxn modelId="{ECF70C8F-3E19-4F7D-9989-57762D7A94E8}" type="presParOf" srcId="{23334EF5-C815-4390-955F-A5C4D8976606}" destId="{B94C319D-881F-4F59-90D7-183FC5941BF1}" srcOrd="1" destOrd="0" presId="urn:microsoft.com/office/officeart/2005/8/layout/cycle2"/>
    <dgm:cxn modelId="{E512EA83-4BBF-4B92-93F2-C345E695BDDE}" type="presParOf" srcId="{B94C319D-881F-4F59-90D7-183FC5941BF1}" destId="{B72ABAF1-5E87-4566-8384-C59C1EB0F348}" srcOrd="0" destOrd="0" presId="urn:microsoft.com/office/officeart/2005/8/layout/cycle2"/>
    <dgm:cxn modelId="{339D29F3-3D68-45E7-B72A-B64E3BC52E84}" type="presParOf" srcId="{23334EF5-C815-4390-955F-A5C4D8976606}" destId="{BA9E5E73-0575-45A3-9DF4-3FC4F7D4BC4C}" srcOrd="2" destOrd="0" presId="urn:microsoft.com/office/officeart/2005/8/layout/cycle2"/>
    <dgm:cxn modelId="{C6CE5E75-9C68-4F38-A993-BB76EA127A81}" type="presParOf" srcId="{23334EF5-C815-4390-955F-A5C4D8976606}" destId="{A27A44A5-DEA0-4FF0-893C-90B6641AB159}" srcOrd="3" destOrd="0" presId="urn:microsoft.com/office/officeart/2005/8/layout/cycle2"/>
    <dgm:cxn modelId="{D6522E1A-839B-4A18-B158-BE12E908FD70}" type="presParOf" srcId="{A27A44A5-DEA0-4FF0-893C-90B6641AB159}" destId="{22B2EF56-DD09-4DC2-9F5E-2E828C2263FE}" srcOrd="0" destOrd="0" presId="urn:microsoft.com/office/officeart/2005/8/layout/cycle2"/>
    <dgm:cxn modelId="{C616BA05-6293-4DCA-88CF-D2DD30C6E740}" type="presParOf" srcId="{23334EF5-C815-4390-955F-A5C4D8976606}" destId="{893E327B-405E-4890-A095-4FD3FD7416F6}" srcOrd="4" destOrd="0" presId="urn:microsoft.com/office/officeart/2005/8/layout/cycle2"/>
    <dgm:cxn modelId="{011CD321-8786-4F3D-971A-24A0E97AE876}" type="presParOf" srcId="{23334EF5-C815-4390-955F-A5C4D8976606}" destId="{D0360F26-DDBA-47B9-BC62-2B2F8459B858}" srcOrd="5" destOrd="0" presId="urn:microsoft.com/office/officeart/2005/8/layout/cycle2"/>
    <dgm:cxn modelId="{6D510CD7-4F3B-4F5A-8029-D10505607018}" type="presParOf" srcId="{D0360F26-DDBA-47B9-BC62-2B2F8459B858}" destId="{9AE8D76A-C99B-421A-BBA2-42B05DAF0021}" srcOrd="0" destOrd="0" presId="urn:microsoft.com/office/officeart/2005/8/layout/cycle2"/>
    <dgm:cxn modelId="{80844F08-5FF4-40C7-8487-C95D292849E8}" type="presParOf" srcId="{23334EF5-C815-4390-955F-A5C4D8976606}" destId="{3D2E8E73-BB7F-45FF-91E6-D67C14D7C138}" srcOrd="6" destOrd="0" presId="urn:microsoft.com/office/officeart/2005/8/layout/cycle2"/>
    <dgm:cxn modelId="{43DEBE5E-CD0D-43FF-9C23-84E49C9AB7F2}" type="presParOf" srcId="{23334EF5-C815-4390-955F-A5C4D8976606}" destId="{F7E3F202-5C03-4F70-BB1C-7F510D1AD7FE}" srcOrd="7" destOrd="0" presId="urn:microsoft.com/office/officeart/2005/8/layout/cycle2"/>
    <dgm:cxn modelId="{0E318298-6996-44DD-B2F3-2D7216C8DC07}" type="presParOf" srcId="{F7E3F202-5C03-4F70-BB1C-7F510D1AD7FE}" destId="{93A9E261-4364-4496-9D56-F0478D6A622C}" srcOrd="0" destOrd="0" presId="urn:microsoft.com/office/officeart/2005/8/layout/cycle2"/>
    <dgm:cxn modelId="{0697C072-C0EA-4E36-BDA9-F871966AC627}" type="presParOf" srcId="{23334EF5-C815-4390-955F-A5C4D8976606}" destId="{86AFC9BC-8960-4E0D-AB2F-789ADFA651F3}" srcOrd="8" destOrd="0" presId="urn:microsoft.com/office/officeart/2005/8/layout/cycle2"/>
    <dgm:cxn modelId="{15A3ADE1-65FF-4B53-AE12-7CDBD5B04914}" type="presParOf" srcId="{23334EF5-C815-4390-955F-A5C4D8976606}" destId="{38805A31-B50D-4ADA-AE41-6A3ED01519E0}" srcOrd="9" destOrd="0" presId="urn:microsoft.com/office/officeart/2005/8/layout/cycle2"/>
    <dgm:cxn modelId="{B5C6D25D-422F-434B-AAA0-BBF94B9C3F5F}" type="presParOf" srcId="{38805A31-B50D-4ADA-AE41-6A3ED01519E0}" destId="{16ACCB55-DD4B-4FE8-B643-3219E12C286D}" srcOrd="0" destOrd="0" presId="urn:microsoft.com/office/officeart/2005/8/layout/cycle2"/>
    <dgm:cxn modelId="{DBFDDB85-2D1E-4ED5-A489-48E66B798C38}" type="presParOf" srcId="{23334EF5-C815-4390-955F-A5C4D8976606}" destId="{3D3FDFD2-2A3C-481A-B365-99E558C53EA7}" srcOrd="10" destOrd="0" presId="urn:microsoft.com/office/officeart/2005/8/layout/cycle2"/>
    <dgm:cxn modelId="{BACAA932-E263-41FA-BB54-59C29174F363}" type="presParOf" srcId="{23334EF5-C815-4390-955F-A5C4D8976606}" destId="{2603638D-6640-44C8-8CBE-4211592D8CAA}" srcOrd="11" destOrd="0" presId="urn:microsoft.com/office/officeart/2005/8/layout/cycle2"/>
    <dgm:cxn modelId="{AC01C15A-A0B4-4985-B47C-1B7A1D6E458B}" type="presParOf" srcId="{2603638D-6640-44C8-8CBE-4211592D8CAA}" destId="{FB5D7C5C-5F95-42A4-B8D4-B33BCD6814C5}" srcOrd="0" destOrd="0" presId="urn:microsoft.com/office/officeart/2005/8/layout/cycle2"/>
    <dgm:cxn modelId="{2D96C6A7-5B2D-4349-A056-AF4EC078A62C}" type="presParOf" srcId="{23334EF5-C815-4390-955F-A5C4D8976606}" destId="{0E7F7344-1CF6-4539-BA0F-F7BC6B4A0732}" srcOrd="12" destOrd="0" presId="urn:microsoft.com/office/officeart/2005/8/layout/cycle2"/>
    <dgm:cxn modelId="{0272B9A6-F733-4A4D-B4B3-6A86B3350F4A}" type="presParOf" srcId="{23334EF5-C815-4390-955F-A5C4D8976606}" destId="{A5C423EC-E345-4D0B-A544-C0E902795FAA}" srcOrd="13" destOrd="0" presId="urn:microsoft.com/office/officeart/2005/8/layout/cycle2"/>
    <dgm:cxn modelId="{DA2706FF-CB5F-48CC-8BF8-009DA5E033A9}" type="presParOf" srcId="{A5C423EC-E345-4D0B-A544-C0E902795FAA}" destId="{74E66804-63A3-4B0A-9118-75A41E0BB7D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CBAE89-0021-4F14-9C21-A70C2E2559F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0A4DBD5-0C1B-415E-89DE-171117676776}">
      <dgm:prSet phldrT="[Tekst]" custT="1"/>
      <dgm:spPr/>
      <dgm:t>
        <a:bodyPr/>
        <a:lstStyle/>
        <a:p>
          <a:r>
            <a:rPr lang="pl-PL" sz="3600" dirty="0"/>
            <a:t>Ocena</a:t>
          </a:r>
        </a:p>
      </dgm:t>
    </dgm:pt>
    <dgm:pt modelId="{2E1F8D8F-DD51-47A3-98E2-9393B8C24CDA}" type="parTrans" cxnId="{97F500F5-B8BA-41C3-B7F5-3ECA8848EC7D}">
      <dgm:prSet/>
      <dgm:spPr/>
      <dgm:t>
        <a:bodyPr/>
        <a:lstStyle/>
        <a:p>
          <a:endParaRPr lang="pl-PL"/>
        </a:p>
      </dgm:t>
    </dgm:pt>
    <dgm:pt modelId="{4EF13349-8961-4916-AF73-01283D53DAB7}" type="sibTrans" cxnId="{97F500F5-B8BA-41C3-B7F5-3ECA8848EC7D}">
      <dgm:prSet/>
      <dgm:spPr/>
      <dgm:t>
        <a:bodyPr/>
        <a:lstStyle/>
        <a:p>
          <a:endParaRPr lang="pl-PL"/>
        </a:p>
      </dgm:t>
    </dgm:pt>
    <dgm:pt modelId="{4B7245DA-B2C5-4339-9FD0-52506240137D}">
      <dgm:prSet phldrT="[Tekst]" custT="1"/>
      <dgm:spPr/>
      <dgm:t>
        <a:bodyPr/>
        <a:lstStyle/>
        <a:p>
          <a:r>
            <a:rPr lang="pl-PL" sz="3600" dirty="0"/>
            <a:t>kształtująca</a:t>
          </a:r>
        </a:p>
      </dgm:t>
    </dgm:pt>
    <dgm:pt modelId="{0DB30E16-0A5E-4321-8A6E-A54A4BD38D14}" type="parTrans" cxnId="{A93E26E7-9576-4BDB-BEEB-89CA96EA1DBC}">
      <dgm:prSet/>
      <dgm:spPr/>
      <dgm:t>
        <a:bodyPr/>
        <a:lstStyle/>
        <a:p>
          <a:endParaRPr lang="pl-PL"/>
        </a:p>
      </dgm:t>
    </dgm:pt>
    <dgm:pt modelId="{61404C40-1C6B-4E9B-B797-39D1DBBBBD3B}" type="sibTrans" cxnId="{A93E26E7-9576-4BDB-BEEB-89CA96EA1DBC}">
      <dgm:prSet/>
      <dgm:spPr/>
      <dgm:t>
        <a:bodyPr/>
        <a:lstStyle/>
        <a:p>
          <a:endParaRPr lang="pl-PL"/>
        </a:p>
      </dgm:t>
    </dgm:pt>
    <dgm:pt modelId="{A9F8F5A7-D0CD-4EE5-9B93-4F03C00D5DFD}">
      <dgm:prSet phldrT="[Tekst]" custT="1"/>
      <dgm:spPr/>
      <dgm:t>
        <a:bodyPr/>
        <a:lstStyle/>
        <a:p>
          <a:r>
            <a:rPr lang="pl-PL" sz="3600" dirty="0"/>
            <a:t>orientująca</a:t>
          </a:r>
        </a:p>
      </dgm:t>
    </dgm:pt>
    <dgm:pt modelId="{383D2D5E-4316-44A3-80F6-7B60D475136C}" type="parTrans" cxnId="{84E72449-7D2A-4EB4-AD4D-48EA1DED4CB5}">
      <dgm:prSet/>
      <dgm:spPr/>
      <dgm:t>
        <a:bodyPr/>
        <a:lstStyle/>
        <a:p>
          <a:endParaRPr lang="pl-PL"/>
        </a:p>
      </dgm:t>
    </dgm:pt>
    <dgm:pt modelId="{8754503D-F9A4-4089-BAD2-5CCB69354C61}" type="sibTrans" cxnId="{84E72449-7D2A-4EB4-AD4D-48EA1DED4CB5}">
      <dgm:prSet/>
      <dgm:spPr/>
      <dgm:t>
        <a:bodyPr/>
        <a:lstStyle/>
        <a:p>
          <a:endParaRPr lang="pl-PL"/>
        </a:p>
      </dgm:t>
    </dgm:pt>
    <dgm:pt modelId="{F2278F7B-7394-4C2F-9F29-3921EC975176}">
      <dgm:prSet phldrT="[Tekst]" custT="1"/>
      <dgm:spPr/>
      <dgm:t>
        <a:bodyPr/>
        <a:lstStyle/>
        <a:p>
          <a:r>
            <a:rPr lang="pl-PL" sz="3600" dirty="0"/>
            <a:t>sumująca</a:t>
          </a:r>
        </a:p>
      </dgm:t>
    </dgm:pt>
    <dgm:pt modelId="{039759BA-1F4C-4C40-8A99-50B34FAE2D67}" type="parTrans" cxnId="{4D9B8934-70D4-4CDE-9206-BCEE15A49DB4}">
      <dgm:prSet/>
      <dgm:spPr/>
      <dgm:t>
        <a:bodyPr/>
        <a:lstStyle/>
        <a:p>
          <a:endParaRPr lang="pl-PL"/>
        </a:p>
      </dgm:t>
    </dgm:pt>
    <dgm:pt modelId="{5E4904D9-52D5-4A36-A3AF-FA909E5AB7E6}" type="sibTrans" cxnId="{4D9B8934-70D4-4CDE-9206-BCEE15A49DB4}">
      <dgm:prSet/>
      <dgm:spPr/>
      <dgm:t>
        <a:bodyPr/>
        <a:lstStyle/>
        <a:p>
          <a:endParaRPr lang="pl-PL"/>
        </a:p>
      </dgm:t>
    </dgm:pt>
    <dgm:pt modelId="{D3025484-C89A-47AB-A0E1-8F34D2CBE470}" type="pres">
      <dgm:prSet presAssocID="{7ACBAE89-0021-4F14-9C21-A70C2E2559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71CBFFD-C6C8-4C7D-AB48-323A19480E03}" type="pres">
      <dgm:prSet presAssocID="{70A4DBD5-0C1B-415E-89DE-171117676776}" presName="hierRoot1" presStyleCnt="0">
        <dgm:presLayoutVars>
          <dgm:hierBranch val="init"/>
        </dgm:presLayoutVars>
      </dgm:prSet>
      <dgm:spPr/>
    </dgm:pt>
    <dgm:pt modelId="{E184112F-1B65-4955-AE30-F59096ADF803}" type="pres">
      <dgm:prSet presAssocID="{70A4DBD5-0C1B-415E-89DE-171117676776}" presName="rootComposite1" presStyleCnt="0"/>
      <dgm:spPr/>
    </dgm:pt>
    <dgm:pt modelId="{9959A6FA-9671-42D3-B5F4-1D15FC9FC417}" type="pres">
      <dgm:prSet presAssocID="{70A4DBD5-0C1B-415E-89DE-171117676776}" presName="rootText1" presStyleLbl="node0" presStyleIdx="0" presStyleCnt="1" custScaleX="109121" custScaleY="73592" custLinFactY="-63848" custLinFactNeighborX="5291" custLinFactNeighborY="-100000">
        <dgm:presLayoutVars>
          <dgm:chPref val="3"/>
        </dgm:presLayoutVars>
      </dgm:prSet>
      <dgm:spPr/>
    </dgm:pt>
    <dgm:pt modelId="{58442355-B612-466A-B869-963EA0B45F83}" type="pres">
      <dgm:prSet presAssocID="{70A4DBD5-0C1B-415E-89DE-171117676776}" presName="rootConnector1" presStyleLbl="node1" presStyleIdx="0" presStyleCnt="0"/>
      <dgm:spPr/>
    </dgm:pt>
    <dgm:pt modelId="{F483DC4F-6C31-4852-8AC7-B984051B19E8}" type="pres">
      <dgm:prSet presAssocID="{70A4DBD5-0C1B-415E-89DE-171117676776}" presName="hierChild2" presStyleCnt="0"/>
      <dgm:spPr/>
    </dgm:pt>
    <dgm:pt modelId="{43B55CDF-E2AC-4DB4-9D17-71E5496B1AA0}" type="pres">
      <dgm:prSet presAssocID="{0DB30E16-0A5E-4321-8A6E-A54A4BD38D14}" presName="Name37" presStyleLbl="parChTrans1D2" presStyleIdx="0" presStyleCnt="3"/>
      <dgm:spPr/>
    </dgm:pt>
    <dgm:pt modelId="{7B6DFDB1-96F7-4917-9CDD-96A76A47BBE4}" type="pres">
      <dgm:prSet presAssocID="{4B7245DA-B2C5-4339-9FD0-52506240137D}" presName="hierRoot2" presStyleCnt="0">
        <dgm:presLayoutVars>
          <dgm:hierBranch val="init"/>
        </dgm:presLayoutVars>
      </dgm:prSet>
      <dgm:spPr/>
    </dgm:pt>
    <dgm:pt modelId="{A5234668-41F0-4247-AE43-1656ED526F2F}" type="pres">
      <dgm:prSet presAssocID="{4B7245DA-B2C5-4339-9FD0-52506240137D}" presName="rootComposite" presStyleCnt="0"/>
      <dgm:spPr/>
    </dgm:pt>
    <dgm:pt modelId="{294DB27A-2F10-4DAB-9F8B-FFF446469E50}" type="pres">
      <dgm:prSet presAssocID="{4B7245DA-B2C5-4339-9FD0-52506240137D}" presName="rootText" presStyleLbl="node2" presStyleIdx="0" presStyleCnt="3" custLinFactNeighborX="3701" custLinFactNeighborY="-80357">
        <dgm:presLayoutVars>
          <dgm:chPref val="3"/>
        </dgm:presLayoutVars>
      </dgm:prSet>
      <dgm:spPr/>
    </dgm:pt>
    <dgm:pt modelId="{96BB6C7D-BCD1-49B5-A972-9E9332E16125}" type="pres">
      <dgm:prSet presAssocID="{4B7245DA-B2C5-4339-9FD0-52506240137D}" presName="rootConnector" presStyleLbl="node2" presStyleIdx="0" presStyleCnt="3"/>
      <dgm:spPr/>
    </dgm:pt>
    <dgm:pt modelId="{A78F455F-EA17-45A6-B5F3-AED884D96632}" type="pres">
      <dgm:prSet presAssocID="{4B7245DA-B2C5-4339-9FD0-52506240137D}" presName="hierChild4" presStyleCnt="0"/>
      <dgm:spPr/>
    </dgm:pt>
    <dgm:pt modelId="{8BEF9508-5BF7-42C7-B640-53225A0861B7}" type="pres">
      <dgm:prSet presAssocID="{4B7245DA-B2C5-4339-9FD0-52506240137D}" presName="hierChild5" presStyleCnt="0"/>
      <dgm:spPr/>
    </dgm:pt>
    <dgm:pt modelId="{A27CADF8-3720-4A75-9867-01D38DF57C52}" type="pres">
      <dgm:prSet presAssocID="{383D2D5E-4316-44A3-80F6-7B60D475136C}" presName="Name37" presStyleLbl="parChTrans1D2" presStyleIdx="1" presStyleCnt="3"/>
      <dgm:spPr/>
    </dgm:pt>
    <dgm:pt modelId="{5CB683EE-65A5-428D-9E98-FCE74382C1FD}" type="pres">
      <dgm:prSet presAssocID="{A9F8F5A7-D0CD-4EE5-9B93-4F03C00D5DFD}" presName="hierRoot2" presStyleCnt="0">
        <dgm:presLayoutVars>
          <dgm:hierBranch val="init"/>
        </dgm:presLayoutVars>
      </dgm:prSet>
      <dgm:spPr/>
    </dgm:pt>
    <dgm:pt modelId="{CA6288C2-373B-4585-9AE1-A054C37FC81D}" type="pres">
      <dgm:prSet presAssocID="{A9F8F5A7-D0CD-4EE5-9B93-4F03C00D5DFD}" presName="rootComposite" presStyleCnt="0"/>
      <dgm:spPr/>
    </dgm:pt>
    <dgm:pt modelId="{93EFD6DC-A709-4530-B24C-F60E74F6044A}" type="pres">
      <dgm:prSet presAssocID="{A9F8F5A7-D0CD-4EE5-9B93-4F03C00D5DFD}" presName="rootText" presStyleLbl="node2" presStyleIdx="1" presStyleCnt="3" custLinFactNeighborX="-1057" custLinFactNeighborY="-82472">
        <dgm:presLayoutVars>
          <dgm:chPref val="3"/>
        </dgm:presLayoutVars>
      </dgm:prSet>
      <dgm:spPr/>
    </dgm:pt>
    <dgm:pt modelId="{BF522184-BAA8-4771-83D0-24200C977088}" type="pres">
      <dgm:prSet presAssocID="{A9F8F5A7-D0CD-4EE5-9B93-4F03C00D5DFD}" presName="rootConnector" presStyleLbl="node2" presStyleIdx="1" presStyleCnt="3"/>
      <dgm:spPr/>
    </dgm:pt>
    <dgm:pt modelId="{8A1C65BA-90FE-4EEC-8D4A-7135E3F982A0}" type="pres">
      <dgm:prSet presAssocID="{A9F8F5A7-D0CD-4EE5-9B93-4F03C00D5DFD}" presName="hierChild4" presStyleCnt="0"/>
      <dgm:spPr/>
    </dgm:pt>
    <dgm:pt modelId="{4F98B710-50B4-462F-95A0-B53D33D490F9}" type="pres">
      <dgm:prSet presAssocID="{A9F8F5A7-D0CD-4EE5-9B93-4F03C00D5DFD}" presName="hierChild5" presStyleCnt="0"/>
      <dgm:spPr/>
    </dgm:pt>
    <dgm:pt modelId="{FFEC433B-B683-46A1-96FB-A38DE29CC1B8}" type="pres">
      <dgm:prSet presAssocID="{039759BA-1F4C-4C40-8A99-50B34FAE2D67}" presName="Name37" presStyleLbl="parChTrans1D2" presStyleIdx="2" presStyleCnt="3"/>
      <dgm:spPr/>
    </dgm:pt>
    <dgm:pt modelId="{BCE57B03-7070-4776-8387-D1D5D75BC082}" type="pres">
      <dgm:prSet presAssocID="{F2278F7B-7394-4C2F-9F29-3921EC975176}" presName="hierRoot2" presStyleCnt="0">
        <dgm:presLayoutVars>
          <dgm:hierBranch val="init"/>
        </dgm:presLayoutVars>
      </dgm:prSet>
      <dgm:spPr/>
    </dgm:pt>
    <dgm:pt modelId="{4EBBA6EB-AD08-4DEB-872B-5621438F0366}" type="pres">
      <dgm:prSet presAssocID="{F2278F7B-7394-4C2F-9F29-3921EC975176}" presName="rootComposite" presStyleCnt="0"/>
      <dgm:spPr/>
    </dgm:pt>
    <dgm:pt modelId="{6EA4F75C-D4CA-42E9-8C50-9D82F1A4116E}" type="pres">
      <dgm:prSet presAssocID="{F2278F7B-7394-4C2F-9F29-3921EC975176}" presName="rootText" presStyleLbl="node2" presStyleIdx="2" presStyleCnt="3" custLinFactNeighborX="-1057" custLinFactNeighborY="-79300">
        <dgm:presLayoutVars>
          <dgm:chPref val="3"/>
        </dgm:presLayoutVars>
      </dgm:prSet>
      <dgm:spPr/>
    </dgm:pt>
    <dgm:pt modelId="{63706E94-DBDD-4159-AFFC-CA8552DF7443}" type="pres">
      <dgm:prSet presAssocID="{F2278F7B-7394-4C2F-9F29-3921EC975176}" presName="rootConnector" presStyleLbl="node2" presStyleIdx="2" presStyleCnt="3"/>
      <dgm:spPr/>
    </dgm:pt>
    <dgm:pt modelId="{215C86AC-FEFE-4E0D-960E-BB7BD2DC600D}" type="pres">
      <dgm:prSet presAssocID="{F2278F7B-7394-4C2F-9F29-3921EC975176}" presName="hierChild4" presStyleCnt="0"/>
      <dgm:spPr/>
    </dgm:pt>
    <dgm:pt modelId="{498A889C-D30F-42E2-AFF1-D08326BA0046}" type="pres">
      <dgm:prSet presAssocID="{F2278F7B-7394-4C2F-9F29-3921EC975176}" presName="hierChild5" presStyleCnt="0"/>
      <dgm:spPr/>
    </dgm:pt>
    <dgm:pt modelId="{BD76E9A6-D54D-4994-AF29-1CE686A60BAF}" type="pres">
      <dgm:prSet presAssocID="{70A4DBD5-0C1B-415E-89DE-171117676776}" presName="hierChild3" presStyleCnt="0"/>
      <dgm:spPr/>
    </dgm:pt>
  </dgm:ptLst>
  <dgm:cxnLst>
    <dgm:cxn modelId="{4B7CA430-9312-4D71-AE5B-5AF89E958800}" type="presOf" srcId="{7ACBAE89-0021-4F14-9C21-A70C2E2559F2}" destId="{D3025484-C89A-47AB-A0E1-8F34D2CBE470}" srcOrd="0" destOrd="0" presId="urn:microsoft.com/office/officeart/2005/8/layout/orgChart1"/>
    <dgm:cxn modelId="{4D9B8934-70D4-4CDE-9206-BCEE15A49DB4}" srcId="{70A4DBD5-0C1B-415E-89DE-171117676776}" destId="{F2278F7B-7394-4C2F-9F29-3921EC975176}" srcOrd="2" destOrd="0" parTransId="{039759BA-1F4C-4C40-8A99-50B34FAE2D67}" sibTransId="{5E4904D9-52D5-4A36-A3AF-FA909E5AB7E6}"/>
    <dgm:cxn modelId="{A15FD43A-2339-4E8E-924B-40B829902A45}" type="presOf" srcId="{F2278F7B-7394-4C2F-9F29-3921EC975176}" destId="{63706E94-DBDD-4159-AFFC-CA8552DF7443}" srcOrd="1" destOrd="0" presId="urn:microsoft.com/office/officeart/2005/8/layout/orgChart1"/>
    <dgm:cxn modelId="{8B1D8C44-5916-4B85-9890-F6FBDF214F61}" type="presOf" srcId="{0DB30E16-0A5E-4321-8A6E-A54A4BD38D14}" destId="{43B55CDF-E2AC-4DB4-9D17-71E5496B1AA0}" srcOrd="0" destOrd="0" presId="urn:microsoft.com/office/officeart/2005/8/layout/orgChart1"/>
    <dgm:cxn modelId="{52370347-4399-4F25-9172-EF996AC2FE23}" type="presOf" srcId="{4B7245DA-B2C5-4339-9FD0-52506240137D}" destId="{96BB6C7D-BCD1-49B5-A972-9E9332E16125}" srcOrd="1" destOrd="0" presId="urn:microsoft.com/office/officeart/2005/8/layout/orgChart1"/>
    <dgm:cxn modelId="{84E72449-7D2A-4EB4-AD4D-48EA1DED4CB5}" srcId="{70A4DBD5-0C1B-415E-89DE-171117676776}" destId="{A9F8F5A7-D0CD-4EE5-9B93-4F03C00D5DFD}" srcOrd="1" destOrd="0" parTransId="{383D2D5E-4316-44A3-80F6-7B60D475136C}" sibTransId="{8754503D-F9A4-4089-BAD2-5CCB69354C61}"/>
    <dgm:cxn modelId="{8EC3294B-FD8D-44EB-A747-49C3773254F1}" type="presOf" srcId="{039759BA-1F4C-4C40-8A99-50B34FAE2D67}" destId="{FFEC433B-B683-46A1-96FB-A38DE29CC1B8}" srcOrd="0" destOrd="0" presId="urn:microsoft.com/office/officeart/2005/8/layout/orgChart1"/>
    <dgm:cxn modelId="{3AB6B879-6CEA-4719-8D99-A2C1D84EC2B0}" type="presOf" srcId="{70A4DBD5-0C1B-415E-89DE-171117676776}" destId="{9959A6FA-9671-42D3-B5F4-1D15FC9FC417}" srcOrd="0" destOrd="0" presId="urn:microsoft.com/office/officeart/2005/8/layout/orgChart1"/>
    <dgm:cxn modelId="{ED1A4781-E300-49D8-B8CB-07C1791125D7}" type="presOf" srcId="{A9F8F5A7-D0CD-4EE5-9B93-4F03C00D5DFD}" destId="{BF522184-BAA8-4771-83D0-24200C977088}" srcOrd="1" destOrd="0" presId="urn:microsoft.com/office/officeart/2005/8/layout/orgChart1"/>
    <dgm:cxn modelId="{584AB0BE-722F-4350-95F3-6B92EB3825C4}" type="presOf" srcId="{4B7245DA-B2C5-4339-9FD0-52506240137D}" destId="{294DB27A-2F10-4DAB-9F8B-FFF446469E50}" srcOrd="0" destOrd="0" presId="urn:microsoft.com/office/officeart/2005/8/layout/orgChart1"/>
    <dgm:cxn modelId="{DA61CCC8-7461-4524-986C-79278508475E}" type="presOf" srcId="{A9F8F5A7-D0CD-4EE5-9B93-4F03C00D5DFD}" destId="{93EFD6DC-A709-4530-B24C-F60E74F6044A}" srcOrd="0" destOrd="0" presId="urn:microsoft.com/office/officeart/2005/8/layout/orgChart1"/>
    <dgm:cxn modelId="{A93E26E7-9576-4BDB-BEEB-89CA96EA1DBC}" srcId="{70A4DBD5-0C1B-415E-89DE-171117676776}" destId="{4B7245DA-B2C5-4339-9FD0-52506240137D}" srcOrd="0" destOrd="0" parTransId="{0DB30E16-0A5E-4321-8A6E-A54A4BD38D14}" sibTransId="{61404C40-1C6B-4E9B-B797-39D1DBBBBD3B}"/>
    <dgm:cxn modelId="{D89DF6F0-2C84-4EDC-9F17-C2DDDC06AE90}" type="presOf" srcId="{70A4DBD5-0C1B-415E-89DE-171117676776}" destId="{58442355-B612-466A-B869-963EA0B45F83}" srcOrd="1" destOrd="0" presId="urn:microsoft.com/office/officeart/2005/8/layout/orgChart1"/>
    <dgm:cxn modelId="{FAADD3F4-335F-4852-9245-5DAD9030924C}" type="presOf" srcId="{383D2D5E-4316-44A3-80F6-7B60D475136C}" destId="{A27CADF8-3720-4A75-9867-01D38DF57C52}" srcOrd="0" destOrd="0" presId="urn:microsoft.com/office/officeart/2005/8/layout/orgChart1"/>
    <dgm:cxn modelId="{97F500F5-B8BA-41C3-B7F5-3ECA8848EC7D}" srcId="{7ACBAE89-0021-4F14-9C21-A70C2E2559F2}" destId="{70A4DBD5-0C1B-415E-89DE-171117676776}" srcOrd="0" destOrd="0" parTransId="{2E1F8D8F-DD51-47A3-98E2-9393B8C24CDA}" sibTransId="{4EF13349-8961-4916-AF73-01283D53DAB7}"/>
    <dgm:cxn modelId="{A62C70FB-EECB-4C30-9735-14D2E92E4A4E}" type="presOf" srcId="{F2278F7B-7394-4C2F-9F29-3921EC975176}" destId="{6EA4F75C-D4CA-42E9-8C50-9D82F1A4116E}" srcOrd="0" destOrd="0" presId="urn:microsoft.com/office/officeart/2005/8/layout/orgChart1"/>
    <dgm:cxn modelId="{C13DACBF-CF1C-4773-A2CF-A6FFE077A66B}" type="presParOf" srcId="{D3025484-C89A-47AB-A0E1-8F34D2CBE470}" destId="{871CBFFD-C6C8-4C7D-AB48-323A19480E03}" srcOrd="0" destOrd="0" presId="urn:microsoft.com/office/officeart/2005/8/layout/orgChart1"/>
    <dgm:cxn modelId="{E5D411B3-2803-4193-A853-58AF63AD8939}" type="presParOf" srcId="{871CBFFD-C6C8-4C7D-AB48-323A19480E03}" destId="{E184112F-1B65-4955-AE30-F59096ADF803}" srcOrd="0" destOrd="0" presId="urn:microsoft.com/office/officeart/2005/8/layout/orgChart1"/>
    <dgm:cxn modelId="{6EBE29B1-B5B8-46D2-8514-D6BEF8AE7CFC}" type="presParOf" srcId="{E184112F-1B65-4955-AE30-F59096ADF803}" destId="{9959A6FA-9671-42D3-B5F4-1D15FC9FC417}" srcOrd="0" destOrd="0" presId="urn:microsoft.com/office/officeart/2005/8/layout/orgChart1"/>
    <dgm:cxn modelId="{EC510F44-F5BC-4884-994D-667BBC049585}" type="presParOf" srcId="{E184112F-1B65-4955-AE30-F59096ADF803}" destId="{58442355-B612-466A-B869-963EA0B45F83}" srcOrd="1" destOrd="0" presId="urn:microsoft.com/office/officeart/2005/8/layout/orgChart1"/>
    <dgm:cxn modelId="{9DD3874A-2D5F-4761-A945-AF815353F7DC}" type="presParOf" srcId="{871CBFFD-C6C8-4C7D-AB48-323A19480E03}" destId="{F483DC4F-6C31-4852-8AC7-B984051B19E8}" srcOrd="1" destOrd="0" presId="urn:microsoft.com/office/officeart/2005/8/layout/orgChart1"/>
    <dgm:cxn modelId="{96699301-C3EA-49F9-A170-AE0DBB3F00DC}" type="presParOf" srcId="{F483DC4F-6C31-4852-8AC7-B984051B19E8}" destId="{43B55CDF-E2AC-4DB4-9D17-71E5496B1AA0}" srcOrd="0" destOrd="0" presId="urn:microsoft.com/office/officeart/2005/8/layout/orgChart1"/>
    <dgm:cxn modelId="{3397FCA6-0AFC-4B4A-A668-2CD199974CAD}" type="presParOf" srcId="{F483DC4F-6C31-4852-8AC7-B984051B19E8}" destId="{7B6DFDB1-96F7-4917-9CDD-96A76A47BBE4}" srcOrd="1" destOrd="0" presId="urn:microsoft.com/office/officeart/2005/8/layout/orgChart1"/>
    <dgm:cxn modelId="{EF657383-D5F5-4123-8682-F8E4BD82E0B1}" type="presParOf" srcId="{7B6DFDB1-96F7-4917-9CDD-96A76A47BBE4}" destId="{A5234668-41F0-4247-AE43-1656ED526F2F}" srcOrd="0" destOrd="0" presId="urn:microsoft.com/office/officeart/2005/8/layout/orgChart1"/>
    <dgm:cxn modelId="{52813691-74DA-4395-86FE-2AF17366CDED}" type="presParOf" srcId="{A5234668-41F0-4247-AE43-1656ED526F2F}" destId="{294DB27A-2F10-4DAB-9F8B-FFF446469E50}" srcOrd="0" destOrd="0" presId="urn:microsoft.com/office/officeart/2005/8/layout/orgChart1"/>
    <dgm:cxn modelId="{49CCD320-6FB2-40EA-AB79-A360B3782C85}" type="presParOf" srcId="{A5234668-41F0-4247-AE43-1656ED526F2F}" destId="{96BB6C7D-BCD1-49B5-A972-9E9332E16125}" srcOrd="1" destOrd="0" presId="urn:microsoft.com/office/officeart/2005/8/layout/orgChart1"/>
    <dgm:cxn modelId="{3EEEEBC9-5107-451C-88A6-D0816964076B}" type="presParOf" srcId="{7B6DFDB1-96F7-4917-9CDD-96A76A47BBE4}" destId="{A78F455F-EA17-45A6-B5F3-AED884D96632}" srcOrd="1" destOrd="0" presId="urn:microsoft.com/office/officeart/2005/8/layout/orgChart1"/>
    <dgm:cxn modelId="{C9B3365D-AB89-476F-86FE-546F0A5F833B}" type="presParOf" srcId="{7B6DFDB1-96F7-4917-9CDD-96A76A47BBE4}" destId="{8BEF9508-5BF7-42C7-B640-53225A0861B7}" srcOrd="2" destOrd="0" presId="urn:microsoft.com/office/officeart/2005/8/layout/orgChart1"/>
    <dgm:cxn modelId="{49070757-C118-4AA2-8B26-A037BF824DF0}" type="presParOf" srcId="{F483DC4F-6C31-4852-8AC7-B984051B19E8}" destId="{A27CADF8-3720-4A75-9867-01D38DF57C52}" srcOrd="2" destOrd="0" presId="urn:microsoft.com/office/officeart/2005/8/layout/orgChart1"/>
    <dgm:cxn modelId="{D1020505-DC23-459C-9B4E-2C14E2636D6A}" type="presParOf" srcId="{F483DC4F-6C31-4852-8AC7-B984051B19E8}" destId="{5CB683EE-65A5-428D-9E98-FCE74382C1FD}" srcOrd="3" destOrd="0" presId="urn:microsoft.com/office/officeart/2005/8/layout/orgChart1"/>
    <dgm:cxn modelId="{AE6773C1-5FD0-4994-AC38-7A271130984F}" type="presParOf" srcId="{5CB683EE-65A5-428D-9E98-FCE74382C1FD}" destId="{CA6288C2-373B-4585-9AE1-A054C37FC81D}" srcOrd="0" destOrd="0" presId="urn:microsoft.com/office/officeart/2005/8/layout/orgChart1"/>
    <dgm:cxn modelId="{04803BCA-43E6-40DA-B196-28EE3572B06C}" type="presParOf" srcId="{CA6288C2-373B-4585-9AE1-A054C37FC81D}" destId="{93EFD6DC-A709-4530-B24C-F60E74F6044A}" srcOrd="0" destOrd="0" presId="urn:microsoft.com/office/officeart/2005/8/layout/orgChart1"/>
    <dgm:cxn modelId="{587E4EE7-8BDA-4F74-AE62-2895D71342FC}" type="presParOf" srcId="{CA6288C2-373B-4585-9AE1-A054C37FC81D}" destId="{BF522184-BAA8-4771-83D0-24200C977088}" srcOrd="1" destOrd="0" presId="urn:microsoft.com/office/officeart/2005/8/layout/orgChart1"/>
    <dgm:cxn modelId="{A0E15E22-7E90-410B-995B-3B4193FDB359}" type="presParOf" srcId="{5CB683EE-65A5-428D-9E98-FCE74382C1FD}" destId="{8A1C65BA-90FE-4EEC-8D4A-7135E3F982A0}" srcOrd="1" destOrd="0" presId="urn:microsoft.com/office/officeart/2005/8/layout/orgChart1"/>
    <dgm:cxn modelId="{35AC5CD2-D59A-48A0-88C8-31140CF93F61}" type="presParOf" srcId="{5CB683EE-65A5-428D-9E98-FCE74382C1FD}" destId="{4F98B710-50B4-462F-95A0-B53D33D490F9}" srcOrd="2" destOrd="0" presId="urn:microsoft.com/office/officeart/2005/8/layout/orgChart1"/>
    <dgm:cxn modelId="{8398F261-AA7A-4A38-8492-9273F783CA1F}" type="presParOf" srcId="{F483DC4F-6C31-4852-8AC7-B984051B19E8}" destId="{FFEC433B-B683-46A1-96FB-A38DE29CC1B8}" srcOrd="4" destOrd="0" presId="urn:microsoft.com/office/officeart/2005/8/layout/orgChart1"/>
    <dgm:cxn modelId="{10C13692-1BC5-4670-9C8B-CC53CEBEA469}" type="presParOf" srcId="{F483DC4F-6C31-4852-8AC7-B984051B19E8}" destId="{BCE57B03-7070-4776-8387-D1D5D75BC082}" srcOrd="5" destOrd="0" presId="urn:microsoft.com/office/officeart/2005/8/layout/orgChart1"/>
    <dgm:cxn modelId="{FFBCD61D-DA5A-4E9C-B78B-F6B68F6FFA6F}" type="presParOf" srcId="{BCE57B03-7070-4776-8387-D1D5D75BC082}" destId="{4EBBA6EB-AD08-4DEB-872B-5621438F0366}" srcOrd="0" destOrd="0" presId="urn:microsoft.com/office/officeart/2005/8/layout/orgChart1"/>
    <dgm:cxn modelId="{E03AF6EB-5481-4EAA-B289-BD619F2AAD0B}" type="presParOf" srcId="{4EBBA6EB-AD08-4DEB-872B-5621438F0366}" destId="{6EA4F75C-D4CA-42E9-8C50-9D82F1A4116E}" srcOrd="0" destOrd="0" presId="urn:microsoft.com/office/officeart/2005/8/layout/orgChart1"/>
    <dgm:cxn modelId="{E6B61FB6-44EA-4B2A-81E8-B302E04F4167}" type="presParOf" srcId="{4EBBA6EB-AD08-4DEB-872B-5621438F0366}" destId="{63706E94-DBDD-4159-AFFC-CA8552DF7443}" srcOrd="1" destOrd="0" presId="urn:microsoft.com/office/officeart/2005/8/layout/orgChart1"/>
    <dgm:cxn modelId="{2F835B54-AC1D-4EB7-8D9D-72159AD66FB7}" type="presParOf" srcId="{BCE57B03-7070-4776-8387-D1D5D75BC082}" destId="{215C86AC-FEFE-4E0D-960E-BB7BD2DC600D}" srcOrd="1" destOrd="0" presId="urn:microsoft.com/office/officeart/2005/8/layout/orgChart1"/>
    <dgm:cxn modelId="{84A6A6EF-6DC3-4CCA-9C99-289ED7A8187A}" type="presParOf" srcId="{BCE57B03-7070-4776-8387-D1D5D75BC082}" destId="{498A889C-D30F-42E2-AFF1-D08326BA0046}" srcOrd="2" destOrd="0" presId="urn:microsoft.com/office/officeart/2005/8/layout/orgChart1"/>
    <dgm:cxn modelId="{C52FF400-CF3C-4F4C-8407-656915F34AA1}" type="presParOf" srcId="{871CBFFD-C6C8-4C7D-AB48-323A19480E03}" destId="{BD76E9A6-D54D-4994-AF29-1CE686A60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CFD7BA-ABF0-8240-856B-58147FB668ED}" type="doc">
      <dgm:prSet loTypeId="urn:microsoft.com/office/officeart/2005/8/layout/vProcess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7EA8C284-C1F5-1D44-8B3F-39F34A914F21}">
      <dgm:prSet phldrT="[Tekst]"/>
      <dgm:spPr/>
      <dgm:t>
        <a:bodyPr/>
        <a:lstStyle/>
        <a:p>
          <a:r>
            <a:rPr lang="pl-PL" dirty="0"/>
            <a:t>Podstawa programowa</a:t>
          </a:r>
        </a:p>
      </dgm:t>
    </dgm:pt>
    <dgm:pt modelId="{DBBEA843-F7B3-A54C-B10F-B93930424BD8}" type="parTrans" cxnId="{F25B1597-BB9A-4E49-996E-8A8138EB9E1F}">
      <dgm:prSet/>
      <dgm:spPr/>
      <dgm:t>
        <a:bodyPr/>
        <a:lstStyle/>
        <a:p>
          <a:endParaRPr lang="pl-PL"/>
        </a:p>
      </dgm:t>
    </dgm:pt>
    <dgm:pt modelId="{E8A34DAC-69EF-7B45-A435-ED7B4DC80C0F}" type="sibTrans" cxnId="{F25B1597-BB9A-4E49-996E-8A8138EB9E1F}">
      <dgm:prSet/>
      <dgm:spPr/>
      <dgm:t>
        <a:bodyPr/>
        <a:lstStyle/>
        <a:p>
          <a:endParaRPr lang="pl-PL"/>
        </a:p>
      </dgm:t>
    </dgm:pt>
    <dgm:pt modelId="{BA72B955-DC7A-654D-9C5B-56C572C25669}">
      <dgm:prSet phldrT="[Tekst]"/>
      <dgm:spPr/>
      <dgm:t>
        <a:bodyPr/>
        <a:lstStyle/>
        <a:p>
          <a:r>
            <a:rPr lang="pl-PL" dirty="0"/>
            <a:t>Program nauczania</a:t>
          </a:r>
        </a:p>
      </dgm:t>
    </dgm:pt>
    <dgm:pt modelId="{C1D9803E-14A8-B145-B6BE-5A9CADBCC0FA}" type="parTrans" cxnId="{F2744C5A-9705-C74E-A070-01EB2AB660D1}">
      <dgm:prSet/>
      <dgm:spPr/>
      <dgm:t>
        <a:bodyPr/>
        <a:lstStyle/>
        <a:p>
          <a:endParaRPr lang="pl-PL"/>
        </a:p>
      </dgm:t>
    </dgm:pt>
    <dgm:pt modelId="{269D017F-4612-EA4E-A454-2B79401C4C65}" type="sibTrans" cxnId="{F2744C5A-9705-C74E-A070-01EB2AB660D1}">
      <dgm:prSet/>
      <dgm:spPr/>
      <dgm:t>
        <a:bodyPr/>
        <a:lstStyle/>
        <a:p>
          <a:endParaRPr lang="pl-PL"/>
        </a:p>
      </dgm:t>
    </dgm:pt>
    <dgm:pt modelId="{0CC1CAC1-59C8-1747-98A7-39B84671DD27}">
      <dgm:prSet phldrT="[Tekst]"/>
      <dgm:spPr/>
      <dgm:t>
        <a:bodyPr/>
        <a:lstStyle/>
        <a:p>
          <a:r>
            <a:rPr lang="pl-PL" dirty="0"/>
            <a:t>Temat lekcji</a:t>
          </a:r>
        </a:p>
      </dgm:t>
    </dgm:pt>
    <dgm:pt modelId="{911156A7-5F38-6047-816C-03516CA30347}" type="parTrans" cxnId="{9555FC85-46DF-6749-8F45-1AF5B7A01846}">
      <dgm:prSet/>
      <dgm:spPr/>
      <dgm:t>
        <a:bodyPr/>
        <a:lstStyle/>
        <a:p>
          <a:endParaRPr lang="pl-PL"/>
        </a:p>
      </dgm:t>
    </dgm:pt>
    <dgm:pt modelId="{A8B5AE41-32A4-F249-886C-98C1E00CEE7C}" type="sibTrans" cxnId="{9555FC85-46DF-6749-8F45-1AF5B7A01846}">
      <dgm:prSet/>
      <dgm:spPr/>
      <dgm:t>
        <a:bodyPr/>
        <a:lstStyle/>
        <a:p>
          <a:endParaRPr lang="pl-PL"/>
        </a:p>
      </dgm:t>
    </dgm:pt>
    <dgm:pt modelId="{DF04F2FF-C2AC-1E41-995E-6E1B46BECC12}">
      <dgm:prSet phldrT="[Tekst]"/>
      <dgm:spPr/>
      <dgm:t>
        <a:bodyPr/>
        <a:lstStyle/>
        <a:p>
          <a:r>
            <a:rPr lang="pl-PL" dirty="0"/>
            <a:t>Cel wyrażony w języku ucznia</a:t>
          </a:r>
        </a:p>
      </dgm:t>
    </dgm:pt>
    <dgm:pt modelId="{E7EA5798-AB55-7B4B-84C4-411E46FA0740}" type="parTrans" cxnId="{00DFA781-DB60-C645-83A3-27F0AC15AFF3}">
      <dgm:prSet/>
      <dgm:spPr/>
      <dgm:t>
        <a:bodyPr/>
        <a:lstStyle/>
        <a:p>
          <a:endParaRPr lang="pl-PL"/>
        </a:p>
      </dgm:t>
    </dgm:pt>
    <dgm:pt modelId="{6BA1F256-3B49-6B4C-80B1-6BF275175F40}" type="sibTrans" cxnId="{00DFA781-DB60-C645-83A3-27F0AC15AFF3}">
      <dgm:prSet/>
      <dgm:spPr/>
      <dgm:t>
        <a:bodyPr/>
        <a:lstStyle/>
        <a:p>
          <a:endParaRPr lang="pl-PL"/>
        </a:p>
      </dgm:t>
    </dgm:pt>
    <dgm:pt modelId="{BB62D79F-B7ED-A642-9DF3-57DC84B05F14}">
      <dgm:prSet phldrT="[Tekst]"/>
      <dgm:spPr/>
      <dgm:t>
        <a:bodyPr/>
        <a:lstStyle/>
        <a:p>
          <a:r>
            <a:rPr lang="pl-PL" dirty="0"/>
            <a:t>Kryteria sukcesu (</a:t>
          </a:r>
          <a:r>
            <a:rPr lang="pl-PL" dirty="0" err="1"/>
            <a:t>NaCoBeZu</a:t>
          </a:r>
          <a:r>
            <a:rPr lang="pl-PL" dirty="0"/>
            <a:t>)</a:t>
          </a:r>
        </a:p>
      </dgm:t>
    </dgm:pt>
    <dgm:pt modelId="{3EFF2239-3C88-4048-BAF4-CB5C74827564}" type="parTrans" cxnId="{91BFBACC-2256-B449-A3B1-3BAAC8F76F0A}">
      <dgm:prSet/>
      <dgm:spPr/>
      <dgm:t>
        <a:bodyPr/>
        <a:lstStyle/>
        <a:p>
          <a:endParaRPr lang="pl-PL"/>
        </a:p>
      </dgm:t>
    </dgm:pt>
    <dgm:pt modelId="{56417A1F-1D4C-FA4F-9DAE-3922E121BF9E}" type="sibTrans" cxnId="{91BFBACC-2256-B449-A3B1-3BAAC8F76F0A}">
      <dgm:prSet/>
      <dgm:spPr/>
      <dgm:t>
        <a:bodyPr/>
        <a:lstStyle/>
        <a:p>
          <a:endParaRPr lang="pl-PL"/>
        </a:p>
      </dgm:t>
    </dgm:pt>
    <dgm:pt modelId="{B6EF41B0-69A6-D84E-8E8C-4BEE429B77AF}" type="pres">
      <dgm:prSet presAssocID="{9CCFD7BA-ABF0-8240-856B-58147FB668ED}" presName="outerComposite" presStyleCnt="0">
        <dgm:presLayoutVars>
          <dgm:chMax val="5"/>
          <dgm:dir/>
          <dgm:resizeHandles val="exact"/>
        </dgm:presLayoutVars>
      </dgm:prSet>
      <dgm:spPr/>
    </dgm:pt>
    <dgm:pt modelId="{160607E8-B05F-0243-A15B-619AEA8C16D7}" type="pres">
      <dgm:prSet presAssocID="{9CCFD7BA-ABF0-8240-856B-58147FB668ED}" presName="dummyMaxCanvas" presStyleCnt="0">
        <dgm:presLayoutVars/>
      </dgm:prSet>
      <dgm:spPr/>
    </dgm:pt>
    <dgm:pt modelId="{70B6E7B4-A065-9946-8C28-5E2217ECDFA7}" type="pres">
      <dgm:prSet presAssocID="{9CCFD7BA-ABF0-8240-856B-58147FB668ED}" presName="FiveNodes_1" presStyleLbl="node1" presStyleIdx="0" presStyleCnt="5">
        <dgm:presLayoutVars>
          <dgm:bulletEnabled val="1"/>
        </dgm:presLayoutVars>
      </dgm:prSet>
      <dgm:spPr/>
    </dgm:pt>
    <dgm:pt modelId="{9B7B49CA-092B-4043-8B2D-D339A690F0CE}" type="pres">
      <dgm:prSet presAssocID="{9CCFD7BA-ABF0-8240-856B-58147FB668ED}" presName="FiveNodes_2" presStyleLbl="node1" presStyleIdx="1" presStyleCnt="5">
        <dgm:presLayoutVars>
          <dgm:bulletEnabled val="1"/>
        </dgm:presLayoutVars>
      </dgm:prSet>
      <dgm:spPr/>
    </dgm:pt>
    <dgm:pt modelId="{30ABAF04-1151-404E-8966-5D163A4D741C}" type="pres">
      <dgm:prSet presAssocID="{9CCFD7BA-ABF0-8240-856B-58147FB668ED}" presName="FiveNodes_3" presStyleLbl="node1" presStyleIdx="2" presStyleCnt="5">
        <dgm:presLayoutVars>
          <dgm:bulletEnabled val="1"/>
        </dgm:presLayoutVars>
      </dgm:prSet>
      <dgm:spPr/>
    </dgm:pt>
    <dgm:pt modelId="{D3AD19C7-1B21-234F-954A-9AFF942235BE}" type="pres">
      <dgm:prSet presAssocID="{9CCFD7BA-ABF0-8240-856B-58147FB668ED}" presName="FiveNodes_4" presStyleLbl="node1" presStyleIdx="3" presStyleCnt="5">
        <dgm:presLayoutVars>
          <dgm:bulletEnabled val="1"/>
        </dgm:presLayoutVars>
      </dgm:prSet>
      <dgm:spPr/>
    </dgm:pt>
    <dgm:pt modelId="{C735F231-CCF9-744B-9034-1E2041F94B96}" type="pres">
      <dgm:prSet presAssocID="{9CCFD7BA-ABF0-8240-856B-58147FB668ED}" presName="FiveNodes_5" presStyleLbl="node1" presStyleIdx="4" presStyleCnt="5">
        <dgm:presLayoutVars>
          <dgm:bulletEnabled val="1"/>
        </dgm:presLayoutVars>
      </dgm:prSet>
      <dgm:spPr/>
    </dgm:pt>
    <dgm:pt modelId="{FF5A9E4F-26EC-8C49-A051-E7B939FDC7AB}" type="pres">
      <dgm:prSet presAssocID="{9CCFD7BA-ABF0-8240-856B-58147FB668ED}" presName="FiveConn_1-2" presStyleLbl="fgAccFollowNode1" presStyleIdx="0" presStyleCnt="4">
        <dgm:presLayoutVars>
          <dgm:bulletEnabled val="1"/>
        </dgm:presLayoutVars>
      </dgm:prSet>
      <dgm:spPr/>
    </dgm:pt>
    <dgm:pt modelId="{42B380F1-0E19-EA4A-B6DC-17FCF56B1EC8}" type="pres">
      <dgm:prSet presAssocID="{9CCFD7BA-ABF0-8240-856B-58147FB668ED}" presName="FiveConn_2-3" presStyleLbl="fgAccFollowNode1" presStyleIdx="1" presStyleCnt="4">
        <dgm:presLayoutVars>
          <dgm:bulletEnabled val="1"/>
        </dgm:presLayoutVars>
      </dgm:prSet>
      <dgm:spPr/>
    </dgm:pt>
    <dgm:pt modelId="{75DBDD6A-2826-4B41-8F87-D8B6D06F17E0}" type="pres">
      <dgm:prSet presAssocID="{9CCFD7BA-ABF0-8240-856B-58147FB668ED}" presName="FiveConn_3-4" presStyleLbl="fgAccFollowNode1" presStyleIdx="2" presStyleCnt="4">
        <dgm:presLayoutVars>
          <dgm:bulletEnabled val="1"/>
        </dgm:presLayoutVars>
      </dgm:prSet>
      <dgm:spPr/>
    </dgm:pt>
    <dgm:pt modelId="{9E978A56-EEE7-4B48-93CC-4E3C06F707AC}" type="pres">
      <dgm:prSet presAssocID="{9CCFD7BA-ABF0-8240-856B-58147FB668ED}" presName="FiveConn_4-5" presStyleLbl="fgAccFollowNode1" presStyleIdx="3" presStyleCnt="4">
        <dgm:presLayoutVars>
          <dgm:bulletEnabled val="1"/>
        </dgm:presLayoutVars>
      </dgm:prSet>
      <dgm:spPr/>
    </dgm:pt>
    <dgm:pt modelId="{B6332314-57DE-5249-AAAB-9B1B43208081}" type="pres">
      <dgm:prSet presAssocID="{9CCFD7BA-ABF0-8240-856B-58147FB668ED}" presName="FiveNodes_1_text" presStyleLbl="node1" presStyleIdx="4" presStyleCnt="5">
        <dgm:presLayoutVars>
          <dgm:bulletEnabled val="1"/>
        </dgm:presLayoutVars>
      </dgm:prSet>
      <dgm:spPr/>
    </dgm:pt>
    <dgm:pt modelId="{46B7CECE-B6E5-2E4B-92E4-94391322E731}" type="pres">
      <dgm:prSet presAssocID="{9CCFD7BA-ABF0-8240-856B-58147FB668ED}" presName="FiveNodes_2_text" presStyleLbl="node1" presStyleIdx="4" presStyleCnt="5">
        <dgm:presLayoutVars>
          <dgm:bulletEnabled val="1"/>
        </dgm:presLayoutVars>
      </dgm:prSet>
      <dgm:spPr/>
    </dgm:pt>
    <dgm:pt modelId="{0DA16C63-18C0-C347-9EC1-6108DA5BA73D}" type="pres">
      <dgm:prSet presAssocID="{9CCFD7BA-ABF0-8240-856B-58147FB668ED}" presName="FiveNodes_3_text" presStyleLbl="node1" presStyleIdx="4" presStyleCnt="5">
        <dgm:presLayoutVars>
          <dgm:bulletEnabled val="1"/>
        </dgm:presLayoutVars>
      </dgm:prSet>
      <dgm:spPr/>
    </dgm:pt>
    <dgm:pt modelId="{445B3873-0D71-954D-B70B-7A8E15217B60}" type="pres">
      <dgm:prSet presAssocID="{9CCFD7BA-ABF0-8240-856B-58147FB668ED}" presName="FiveNodes_4_text" presStyleLbl="node1" presStyleIdx="4" presStyleCnt="5">
        <dgm:presLayoutVars>
          <dgm:bulletEnabled val="1"/>
        </dgm:presLayoutVars>
      </dgm:prSet>
      <dgm:spPr/>
    </dgm:pt>
    <dgm:pt modelId="{426F35D6-C71E-D941-8F61-2B7EE32209C8}" type="pres">
      <dgm:prSet presAssocID="{9CCFD7BA-ABF0-8240-856B-58147FB668E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864A715-0234-F54A-BFA7-ADAC80631B97}" type="presOf" srcId="{DF04F2FF-C2AC-1E41-995E-6E1B46BECC12}" destId="{445B3873-0D71-954D-B70B-7A8E15217B60}" srcOrd="1" destOrd="0" presId="urn:microsoft.com/office/officeart/2005/8/layout/vProcess5"/>
    <dgm:cxn modelId="{27103D29-E199-BA48-BED5-5415F0A8BF49}" type="presOf" srcId="{7EA8C284-C1F5-1D44-8B3F-39F34A914F21}" destId="{B6332314-57DE-5249-AAAB-9B1B43208081}" srcOrd="1" destOrd="0" presId="urn:microsoft.com/office/officeart/2005/8/layout/vProcess5"/>
    <dgm:cxn modelId="{8ABADC4C-6F21-7D4A-8772-96FDA6E26C1A}" type="presOf" srcId="{0CC1CAC1-59C8-1747-98A7-39B84671DD27}" destId="{30ABAF04-1151-404E-8966-5D163A4D741C}" srcOrd="0" destOrd="0" presId="urn:microsoft.com/office/officeart/2005/8/layout/vProcess5"/>
    <dgm:cxn modelId="{F2744C5A-9705-C74E-A070-01EB2AB660D1}" srcId="{9CCFD7BA-ABF0-8240-856B-58147FB668ED}" destId="{BA72B955-DC7A-654D-9C5B-56C572C25669}" srcOrd="1" destOrd="0" parTransId="{C1D9803E-14A8-B145-B6BE-5A9CADBCC0FA}" sibTransId="{269D017F-4612-EA4E-A454-2B79401C4C65}"/>
    <dgm:cxn modelId="{A307B85B-D80F-F442-9809-7DD14546E123}" type="presOf" srcId="{BB62D79F-B7ED-A642-9DF3-57DC84B05F14}" destId="{C735F231-CCF9-744B-9034-1E2041F94B96}" srcOrd="0" destOrd="0" presId="urn:microsoft.com/office/officeart/2005/8/layout/vProcess5"/>
    <dgm:cxn modelId="{D80A775D-5249-0142-BADD-80864490C7F3}" type="presOf" srcId="{A8B5AE41-32A4-F249-886C-98C1E00CEE7C}" destId="{75DBDD6A-2826-4B41-8F87-D8B6D06F17E0}" srcOrd="0" destOrd="0" presId="urn:microsoft.com/office/officeart/2005/8/layout/vProcess5"/>
    <dgm:cxn modelId="{00DFA781-DB60-C645-83A3-27F0AC15AFF3}" srcId="{9CCFD7BA-ABF0-8240-856B-58147FB668ED}" destId="{DF04F2FF-C2AC-1E41-995E-6E1B46BECC12}" srcOrd="3" destOrd="0" parTransId="{E7EA5798-AB55-7B4B-84C4-411E46FA0740}" sibTransId="{6BA1F256-3B49-6B4C-80B1-6BF275175F40}"/>
    <dgm:cxn modelId="{A4BF6B82-3611-9B48-A64A-7066EB15E911}" type="presOf" srcId="{0CC1CAC1-59C8-1747-98A7-39B84671DD27}" destId="{0DA16C63-18C0-C347-9EC1-6108DA5BA73D}" srcOrd="1" destOrd="0" presId="urn:microsoft.com/office/officeart/2005/8/layout/vProcess5"/>
    <dgm:cxn modelId="{9555FC85-46DF-6749-8F45-1AF5B7A01846}" srcId="{9CCFD7BA-ABF0-8240-856B-58147FB668ED}" destId="{0CC1CAC1-59C8-1747-98A7-39B84671DD27}" srcOrd="2" destOrd="0" parTransId="{911156A7-5F38-6047-816C-03516CA30347}" sibTransId="{A8B5AE41-32A4-F249-886C-98C1E00CEE7C}"/>
    <dgm:cxn modelId="{F25B1597-BB9A-4E49-996E-8A8138EB9E1F}" srcId="{9CCFD7BA-ABF0-8240-856B-58147FB668ED}" destId="{7EA8C284-C1F5-1D44-8B3F-39F34A914F21}" srcOrd="0" destOrd="0" parTransId="{DBBEA843-F7B3-A54C-B10F-B93930424BD8}" sibTransId="{E8A34DAC-69EF-7B45-A435-ED7B4DC80C0F}"/>
    <dgm:cxn modelId="{E69BA2A1-54BE-9248-BB66-42BF3EC596FE}" type="presOf" srcId="{BA72B955-DC7A-654D-9C5B-56C572C25669}" destId="{9B7B49CA-092B-4043-8B2D-D339A690F0CE}" srcOrd="0" destOrd="0" presId="urn:microsoft.com/office/officeart/2005/8/layout/vProcess5"/>
    <dgm:cxn modelId="{28910FAB-E81C-BF48-90DE-4C638FE26497}" type="presOf" srcId="{7EA8C284-C1F5-1D44-8B3F-39F34A914F21}" destId="{70B6E7B4-A065-9946-8C28-5E2217ECDFA7}" srcOrd="0" destOrd="0" presId="urn:microsoft.com/office/officeart/2005/8/layout/vProcess5"/>
    <dgm:cxn modelId="{91BFBACC-2256-B449-A3B1-3BAAC8F76F0A}" srcId="{9CCFD7BA-ABF0-8240-856B-58147FB668ED}" destId="{BB62D79F-B7ED-A642-9DF3-57DC84B05F14}" srcOrd="4" destOrd="0" parTransId="{3EFF2239-3C88-4048-BAF4-CB5C74827564}" sibTransId="{56417A1F-1D4C-FA4F-9DAE-3922E121BF9E}"/>
    <dgm:cxn modelId="{C115FAD1-82DF-824F-8C0B-9D3C4DAD89E8}" type="presOf" srcId="{E8A34DAC-69EF-7B45-A435-ED7B4DC80C0F}" destId="{FF5A9E4F-26EC-8C49-A051-E7B939FDC7AB}" srcOrd="0" destOrd="0" presId="urn:microsoft.com/office/officeart/2005/8/layout/vProcess5"/>
    <dgm:cxn modelId="{0C2D22D5-053D-CE49-B096-21775C6EBD48}" type="presOf" srcId="{BB62D79F-B7ED-A642-9DF3-57DC84B05F14}" destId="{426F35D6-C71E-D941-8F61-2B7EE32209C8}" srcOrd="1" destOrd="0" presId="urn:microsoft.com/office/officeart/2005/8/layout/vProcess5"/>
    <dgm:cxn modelId="{EDDA5DDC-488F-7548-AEB6-69F28F7AF69A}" type="presOf" srcId="{6BA1F256-3B49-6B4C-80B1-6BF275175F40}" destId="{9E978A56-EEE7-4B48-93CC-4E3C06F707AC}" srcOrd="0" destOrd="0" presId="urn:microsoft.com/office/officeart/2005/8/layout/vProcess5"/>
    <dgm:cxn modelId="{AF0B33E1-3F10-0B4A-A35D-D6F40B78076B}" type="presOf" srcId="{BA72B955-DC7A-654D-9C5B-56C572C25669}" destId="{46B7CECE-B6E5-2E4B-92E4-94391322E731}" srcOrd="1" destOrd="0" presId="urn:microsoft.com/office/officeart/2005/8/layout/vProcess5"/>
    <dgm:cxn modelId="{155788E8-71F2-4740-A7CF-F6F28D94521B}" type="presOf" srcId="{269D017F-4612-EA4E-A454-2B79401C4C65}" destId="{42B380F1-0E19-EA4A-B6DC-17FCF56B1EC8}" srcOrd="0" destOrd="0" presId="urn:microsoft.com/office/officeart/2005/8/layout/vProcess5"/>
    <dgm:cxn modelId="{B491ADEF-7699-4E49-AF0F-6EA5F70F42D0}" type="presOf" srcId="{DF04F2FF-C2AC-1E41-995E-6E1B46BECC12}" destId="{D3AD19C7-1B21-234F-954A-9AFF942235BE}" srcOrd="0" destOrd="0" presId="urn:microsoft.com/office/officeart/2005/8/layout/vProcess5"/>
    <dgm:cxn modelId="{24D864F4-13C0-4340-B83B-DB1F8B5754A4}" type="presOf" srcId="{9CCFD7BA-ABF0-8240-856B-58147FB668ED}" destId="{B6EF41B0-69A6-D84E-8E8C-4BEE429B77AF}" srcOrd="0" destOrd="0" presId="urn:microsoft.com/office/officeart/2005/8/layout/vProcess5"/>
    <dgm:cxn modelId="{3088C90D-9F55-1248-A2F6-C3F33EC21E49}" type="presParOf" srcId="{B6EF41B0-69A6-D84E-8E8C-4BEE429B77AF}" destId="{160607E8-B05F-0243-A15B-619AEA8C16D7}" srcOrd="0" destOrd="0" presId="urn:microsoft.com/office/officeart/2005/8/layout/vProcess5"/>
    <dgm:cxn modelId="{2D7EFBF7-26B7-1A47-95BD-DBE0CEB2069B}" type="presParOf" srcId="{B6EF41B0-69A6-D84E-8E8C-4BEE429B77AF}" destId="{70B6E7B4-A065-9946-8C28-5E2217ECDFA7}" srcOrd="1" destOrd="0" presId="urn:microsoft.com/office/officeart/2005/8/layout/vProcess5"/>
    <dgm:cxn modelId="{1718E1B4-F1F2-FA42-96A9-C9FDB1D8F399}" type="presParOf" srcId="{B6EF41B0-69A6-D84E-8E8C-4BEE429B77AF}" destId="{9B7B49CA-092B-4043-8B2D-D339A690F0CE}" srcOrd="2" destOrd="0" presId="urn:microsoft.com/office/officeart/2005/8/layout/vProcess5"/>
    <dgm:cxn modelId="{0D360902-9FE2-194C-BE33-3CC4FA7786C1}" type="presParOf" srcId="{B6EF41B0-69A6-D84E-8E8C-4BEE429B77AF}" destId="{30ABAF04-1151-404E-8966-5D163A4D741C}" srcOrd="3" destOrd="0" presId="urn:microsoft.com/office/officeart/2005/8/layout/vProcess5"/>
    <dgm:cxn modelId="{2CA1B7BD-E735-9943-BFFF-E0E0354EC6C9}" type="presParOf" srcId="{B6EF41B0-69A6-D84E-8E8C-4BEE429B77AF}" destId="{D3AD19C7-1B21-234F-954A-9AFF942235BE}" srcOrd="4" destOrd="0" presId="urn:microsoft.com/office/officeart/2005/8/layout/vProcess5"/>
    <dgm:cxn modelId="{1B6EFF31-228D-014F-AA08-BDC255B14DC6}" type="presParOf" srcId="{B6EF41B0-69A6-D84E-8E8C-4BEE429B77AF}" destId="{C735F231-CCF9-744B-9034-1E2041F94B96}" srcOrd="5" destOrd="0" presId="urn:microsoft.com/office/officeart/2005/8/layout/vProcess5"/>
    <dgm:cxn modelId="{4BC38E01-EF20-D245-87FD-611063971659}" type="presParOf" srcId="{B6EF41B0-69A6-D84E-8E8C-4BEE429B77AF}" destId="{FF5A9E4F-26EC-8C49-A051-E7B939FDC7AB}" srcOrd="6" destOrd="0" presId="urn:microsoft.com/office/officeart/2005/8/layout/vProcess5"/>
    <dgm:cxn modelId="{59D0E8B6-392E-C84F-8C3C-14680F625478}" type="presParOf" srcId="{B6EF41B0-69A6-D84E-8E8C-4BEE429B77AF}" destId="{42B380F1-0E19-EA4A-B6DC-17FCF56B1EC8}" srcOrd="7" destOrd="0" presId="urn:microsoft.com/office/officeart/2005/8/layout/vProcess5"/>
    <dgm:cxn modelId="{1193C86E-A77F-7145-9DE6-22B22BA17783}" type="presParOf" srcId="{B6EF41B0-69A6-D84E-8E8C-4BEE429B77AF}" destId="{75DBDD6A-2826-4B41-8F87-D8B6D06F17E0}" srcOrd="8" destOrd="0" presId="urn:microsoft.com/office/officeart/2005/8/layout/vProcess5"/>
    <dgm:cxn modelId="{85DEE58F-7681-B54A-A6BD-42EB5E199B60}" type="presParOf" srcId="{B6EF41B0-69A6-D84E-8E8C-4BEE429B77AF}" destId="{9E978A56-EEE7-4B48-93CC-4E3C06F707AC}" srcOrd="9" destOrd="0" presId="urn:microsoft.com/office/officeart/2005/8/layout/vProcess5"/>
    <dgm:cxn modelId="{AE478AA8-04CC-E644-81BC-A9DC851FD914}" type="presParOf" srcId="{B6EF41B0-69A6-D84E-8E8C-4BEE429B77AF}" destId="{B6332314-57DE-5249-AAAB-9B1B43208081}" srcOrd="10" destOrd="0" presId="urn:microsoft.com/office/officeart/2005/8/layout/vProcess5"/>
    <dgm:cxn modelId="{849E4459-6BAE-4947-88B7-9C7942A3C25C}" type="presParOf" srcId="{B6EF41B0-69A6-D84E-8E8C-4BEE429B77AF}" destId="{46B7CECE-B6E5-2E4B-92E4-94391322E731}" srcOrd="11" destOrd="0" presId="urn:microsoft.com/office/officeart/2005/8/layout/vProcess5"/>
    <dgm:cxn modelId="{BF7A9B24-5769-B640-BEDF-DE84DFADED9D}" type="presParOf" srcId="{B6EF41B0-69A6-D84E-8E8C-4BEE429B77AF}" destId="{0DA16C63-18C0-C347-9EC1-6108DA5BA73D}" srcOrd="12" destOrd="0" presId="urn:microsoft.com/office/officeart/2005/8/layout/vProcess5"/>
    <dgm:cxn modelId="{E873109D-DAF3-4945-93AE-3F6A021638AC}" type="presParOf" srcId="{B6EF41B0-69A6-D84E-8E8C-4BEE429B77AF}" destId="{445B3873-0D71-954D-B70B-7A8E15217B60}" srcOrd="13" destOrd="0" presId="urn:microsoft.com/office/officeart/2005/8/layout/vProcess5"/>
    <dgm:cxn modelId="{CD4543A3-31B3-724D-85AB-E2D0A1D1BDB6}" type="presParOf" srcId="{B6EF41B0-69A6-D84E-8E8C-4BEE429B77AF}" destId="{426F35D6-C71E-D941-8F61-2B7EE32209C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4D95D-3604-CE47-96B6-57F67B9D1FF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F337AA9-AB7F-9D48-A586-2CAC1D733CE3}">
      <dgm:prSet phldrT="[Tekst]"/>
      <dgm:spPr/>
      <dgm:t>
        <a:bodyPr/>
        <a:lstStyle/>
        <a:p>
          <a:r>
            <a:rPr lang="pl-PL" b="1" dirty="0"/>
            <a:t>Informacja zwrotna</a:t>
          </a:r>
        </a:p>
      </dgm:t>
    </dgm:pt>
    <dgm:pt modelId="{BE117AB2-67DB-5B40-A37F-D9875217DC26}" type="parTrans" cxnId="{465251A9-5C48-0949-ABA8-6EBDB848172F}">
      <dgm:prSet/>
      <dgm:spPr/>
      <dgm:t>
        <a:bodyPr/>
        <a:lstStyle/>
        <a:p>
          <a:endParaRPr lang="pl-PL"/>
        </a:p>
      </dgm:t>
    </dgm:pt>
    <dgm:pt modelId="{1D44AEE8-C3A4-BB41-90AB-74A92DB24C51}" type="sibTrans" cxnId="{465251A9-5C48-0949-ABA8-6EBDB848172F}">
      <dgm:prSet/>
      <dgm:spPr/>
      <dgm:t>
        <a:bodyPr/>
        <a:lstStyle/>
        <a:p>
          <a:endParaRPr lang="pl-PL"/>
        </a:p>
      </dgm:t>
    </dgm:pt>
    <dgm:pt modelId="{37FEA431-35F8-1D41-A158-258E7F2D77B4}">
      <dgm:prSet phldrT="[Tekst]"/>
      <dgm:spPr/>
      <dgm:t>
        <a:bodyPr/>
        <a:lstStyle/>
        <a:p>
          <a:r>
            <a:rPr lang="pl-PL" dirty="0"/>
            <a:t>Werbalna</a:t>
          </a:r>
        </a:p>
      </dgm:t>
    </dgm:pt>
    <dgm:pt modelId="{D695BBAC-3EDA-CE4A-B511-C7EAE0B44DFA}" type="parTrans" cxnId="{E9E50F53-B69F-364F-9A04-C1FB46842EBC}">
      <dgm:prSet/>
      <dgm:spPr/>
      <dgm:t>
        <a:bodyPr/>
        <a:lstStyle/>
        <a:p>
          <a:endParaRPr lang="pl-PL"/>
        </a:p>
      </dgm:t>
    </dgm:pt>
    <dgm:pt modelId="{FDD085EA-077F-3D44-91D9-D19CCD4692EB}" type="sibTrans" cxnId="{E9E50F53-B69F-364F-9A04-C1FB46842EBC}">
      <dgm:prSet/>
      <dgm:spPr/>
      <dgm:t>
        <a:bodyPr/>
        <a:lstStyle/>
        <a:p>
          <a:endParaRPr lang="pl-PL"/>
        </a:p>
      </dgm:t>
    </dgm:pt>
    <dgm:pt modelId="{F5C44863-94A4-344E-96FB-AE4DF80B225D}">
      <dgm:prSet phldrT="[Tekst]"/>
      <dgm:spPr/>
      <dgm:t>
        <a:bodyPr/>
        <a:lstStyle/>
        <a:p>
          <a:r>
            <a:rPr lang="pl-PL" dirty="0"/>
            <a:t>Ustna</a:t>
          </a:r>
        </a:p>
      </dgm:t>
    </dgm:pt>
    <dgm:pt modelId="{B8E33FE0-D72F-E249-A97E-92C529E58241}" type="parTrans" cxnId="{DA3F00ED-2D5D-8447-AAD8-EDE37118430F}">
      <dgm:prSet/>
      <dgm:spPr/>
      <dgm:t>
        <a:bodyPr/>
        <a:lstStyle/>
        <a:p>
          <a:endParaRPr lang="pl-PL"/>
        </a:p>
      </dgm:t>
    </dgm:pt>
    <dgm:pt modelId="{304C907B-9A7E-C842-9033-E3AAA60272DF}" type="sibTrans" cxnId="{DA3F00ED-2D5D-8447-AAD8-EDE37118430F}">
      <dgm:prSet/>
      <dgm:spPr/>
      <dgm:t>
        <a:bodyPr/>
        <a:lstStyle/>
        <a:p>
          <a:endParaRPr lang="pl-PL"/>
        </a:p>
      </dgm:t>
    </dgm:pt>
    <dgm:pt modelId="{9DA5CDC8-FD6A-F64B-A0EF-4D0FA639991F}">
      <dgm:prSet phldrT="[Tekst]"/>
      <dgm:spPr/>
      <dgm:t>
        <a:bodyPr/>
        <a:lstStyle/>
        <a:p>
          <a:r>
            <a:rPr lang="pl-PL" dirty="0"/>
            <a:t>Pisemna</a:t>
          </a:r>
        </a:p>
      </dgm:t>
    </dgm:pt>
    <dgm:pt modelId="{BA7B91D4-5024-4B40-B29D-204209907E3A}" type="parTrans" cxnId="{9CD174AD-6F22-EE4F-919F-B477D29E0503}">
      <dgm:prSet/>
      <dgm:spPr/>
      <dgm:t>
        <a:bodyPr/>
        <a:lstStyle/>
        <a:p>
          <a:endParaRPr lang="pl-PL"/>
        </a:p>
      </dgm:t>
    </dgm:pt>
    <dgm:pt modelId="{B022DB9E-1797-2347-A0F1-C40B036159F7}" type="sibTrans" cxnId="{9CD174AD-6F22-EE4F-919F-B477D29E0503}">
      <dgm:prSet/>
      <dgm:spPr/>
      <dgm:t>
        <a:bodyPr/>
        <a:lstStyle/>
        <a:p>
          <a:endParaRPr lang="pl-PL"/>
        </a:p>
      </dgm:t>
    </dgm:pt>
    <dgm:pt modelId="{70634E2B-397F-B54B-B114-675B9281F74A}">
      <dgm:prSet phldrT="[Tekst]"/>
      <dgm:spPr/>
      <dgm:t>
        <a:bodyPr/>
        <a:lstStyle/>
        <a:p>
          <a:r>
            <a:rPr lang="pl-PL" dirty="0"/>
            <a:t>Niewerbalna</a:t>
          </a:r>
        </a:p>
      </dgm:t>
    </dgm:pt>
    <dgm:pt modelId="{6479418C-F880-5C43-856C-4CF73867FD8C}" type="parTrans" cxnId="{E8D14655-35ED-0040-B98C-93CB3A6D5BAF}">
      <dgm:prSet/>
      <dgm:spPr/>
      <dgm:t>
        <a:bodyPr/>
        <a:lstStyle/>
        <a:p>
          <a:endParaRPr lang="pl-PL"/>
        </a:p>
      </dgm:t>
    </dgm:pt>
    <dgm:pt modelId="{A748A501-C470-F940-ABED-BE3427509480}" type="sibTrans" cxnId="{E8D14655-35ED-0040-B98C-93CB3A6D5BAF}">
      <dgm:prSet/>
      <dgm:spPr/>
      <dgm:t>
        <a:bodyPr/>
        <a:lstStyle/>
        <a:p>
          <a:endParaRPr lang="pl-PL"/>
        </a:p>
      </dgm:t>
    </dgm:pt>
    <dgm:pt modelId="{1E0A2CC7-7F69-AC4D-874F-2F36AB549099}">
      <dgm:prSet phldrT="[Tekst]"/>
      <dgm:spPr/>
      <dgm:t>
        <a:bodyPr/>
        <a:lstStyle/>
        <a:p>
          <a:r>
            <a:rPr lang="pl-PL" dirty="0"/>
            <a:t>Mowa ciała</a:t>
          </a:r>
        </a:p>
      </dgm:t>
    </dgm:pt>
    <dgm:pt modelId="{AA85DD9A-EB48-5A4F-83B9-D6020FC62D9D}" type="parTrans" cxnId="{CDA9F404-D480-1F47-B000-2D98F8FF4437}">
      <dgm:prSet/>
      <dgm:spPr/>
      <dgm:t>
        <a:bodyPr/>
        <a:lstStyle/>
        <a:p>
          <a:endParaRPr lang="pl-PL"/>
        </a:p>
      </dgm:t>
    </dgm:pt>
    <dgm:pt modelId="{0EC2A88B-35CE-D447-8AF7-74D11D072AB4}" type="sibTrans" cxnId="{CDA9F404-D480-1F47-B000-2D98F8FF4437}">
      <dgm:prSet/>
      <dgm:spPr/>
      <dgm:t>
        <a:bodyPr/>
        <a:lstStyle/>
        <a:p>
          <a:endParaRPr lang="pl-PL"/>
        </a:p>
      </dgm:t>
    </dgm:pt>
    <dgm:pt modelId="{0133EA26-DF30-1B47-AD9F-31BEE842FFD0}">
      <dgm:prSet phldrT="[Tekst]"/>
      <dgm:spPr/>
      <dgm:t>
        <a:bodyPr/>
        <a:lstStyle/>
        <a:p>
          <a:r>
            <a:rPr lang="pl-PL" dirty="0"/>
            <a:t>Inna (np. symbol, wypowiedź plastyczna)</a:t>
          </a:r>
        </a:p>
      </dgm:t>
    </dgm:pt>
    <dgm:pt modelId="{AD4B78E2-E118-EA49-9BAF-382861848A52}" type="parTrans" cxnId="{119B8EB1-AD25-AE4E-9A1D-E8BD2D144A7F}">
      <dgm:prSet/>
      <dgm:spPr/>
      <dgm:t>
        <a:bodyPr/>
        <a:lstStyle/>
        <a:p>
          <a:endParaRPr lang="pl-PL"/>
        </a:p>
      </dgm:t>
    </dgm:pt>
    <dgm:pt modelId="{397F01B5-78BF-114A-A180-0735AB1EC670}" type="sibTrans" cxnId="{119B8EB1-AD25-AE4E-9A1D-E8BD2D144A7F}">
      <dgm:prSet/>
      <dgm:spPr/>
      <dgm:t>
        <a:bodyPr/>
        <a:lstStyle/>
        <a:p>
          <a:endParaRPr lang="pl-PL"/>
        </a:p>
      </dgm:t>
    </dgm:pt>
    <dgm:pt modelId="{5B6A4F37-7620-E146-B05D-4F5D4D356D0B}" type="pres">
      <dgm:prSet presAssocID="{8B44D95D-3604-CE47-96B6-57F67B9D1F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F025DA-39BA-FB48-AC01-B755FA0DC4EC}" type="pres">
      <dgm:prSet presAssocID="{BF337AA9-AB7F-9D48-A586-2CAC1D733CE3}" presName="hierRoot1" presStyleCnt="0"/>
      <dgm:spPr/>
    </dgm:pt>
    <dgm:pt modelId="{594FE51F-9265-2445-AE09-041D2564A5FF}" type="pres">
      <dgm:prSet presAssocID="{BF337AA9-AB7F-9D48-A586-2CAC1D733CE3}" presName="composite" presStyleCnt="0"/>
      <dgm:spPr/>
    </dgm:pt>
    <dgm:pt modelId="{6817432A-4613-0A42-8778-20470D8DC9F5}" type="pres">
      <dgm:prSet presAssocID="{BF337AA9-AB7F-9D48-A586-2CAC1D733CE3}" presName="background" presStyleLbl="node0" presStyleIdx="0" presStyleCnt="1"/>
      <dgm:spPr/>
    </dgm:pt>
    <dgm:pt modelId="{89E8F3A6-E865-8747-A8D1-8C4F5EDD3280}" type="pres">
      <dgm:prSet presAssocID="{BF337AA9-AB7F-9D48-A586-2CAC1D733CE3}" presName="text" presStyleLbl="fgAcc0" presStyleIdx="0" presStyleCnt="1">
        <dgm:presLayoutVars>
          <dgm:chPref val="3"/>
        </dgm:presLayoutVars>
      </dgm:prSet>
      <dgm:spPr/>
    </dgm:pt>
    <dgm:pt modelId="{342E046F-87A3-F64F-B686-DB54CF79AB3D}" type="pres">
      <dgm:prSet presAssocID="{BF337AA9-AB7F-9D48-A586-2CAC1D733CE3}" presName="hierChild2" presStyleCnt="0"/>
      <dgm:spPr/>
    </dgm:pt>
    <dgm:pt modelId="{4EB7CE6E-64D5-8A4A-83B3-FF1C49703CA6}" type="pres">
      <dgm:prSet presAssocID="{D695BBAC-3EDA-CE4A-B511-C7EAE0B44DFA}" presName="Name10" presStyleLbl="parChTrans1D2" presStyleIdx="0" presStyleCnt="2"/>
      <dgm:spPr/>
    </dgm:pt>
    <dgm:pt modelId="{C29181C7-8F8B-014B-97EC-30B636B0C265}" type="pres">
      <dgm:prSet presAssocID="{37FEA431-35F8-1D41-A158-258E7F2D77B4}" presName="hierRoot2" presStyleCnt="0"/>
      <dgm:spPr/>
    </dgm:pt>
    <dgm:pt modelId="{75366165-445A-E24A-AC62-4752D8375388}" type="pres">
      <dgm:prSet presAssocID="{37FEA431-35F8-1D41-A158-258E7F2D77B4}" presName="composite2" presStyleCnt="0"/>
      <dgm:spPr/>
    </dgm:pt>
    <dgm:pt modelId="{77A9B20D-E256-444B-AB50-F579D6B111C6}" type="pres">
      <dgm:prSet presAssocID="{37FEA431-35F8-1D41-A158-258E7F2D77B4}" presName="background2" presStyleLbl="node2" presStyleIdx="0" presStyleCnt="2"/>
      <dgm:spPr/>
    </dgm:pt>
    <dgm:pt modelId="{3ABF563F-33FB-A046-A9D3-36B561457484}" type="pres">
      <dgm:prSet presAssocID="{37FEA431-35F8-1D41-A158-258E7F2D77B4}" presName="text2" presStyleLbl="fgAcc2" presStyleIdx="0" presStyleCnt="2">
        <dgm:presLayoutVars>
          <dgm:chPref val="3"/>
        </dgm:presLayoutVars>
      </dgm:prSet>
      <dgm:spPr/>
    </dgm:pt>
    <dgm:pt modelId="{AD6810B4-F2E2-1040-AD76-611A9AAEEAD3}" type="pres">
      <dgm:prSet presAssocID="{37FEA431-35F8-1D41-A158-258E7F2D77B4}" presName="hierChild3" presStyleCnt="0"/>
      <dgm:spPr/>
    </dgm:pt>
    <dgm:pt modelId="{54FABBF6-6BEA-444D-87BD-9E74BA2FE9CC}" type="pres">
      <dgm:prSet presAssocID="{B8E33FE0-D72F-E249-A97E-92C529E58241}" presName="Name17" presStyleLbl="parChTrans1D3" presStyleIdx="0" presStyleCnt="4"/>
      <dgm:spPr/>
    </dgm:pt>
    <dgm:pt modelId="{570361B0-B9DE-8B4D-A22E-C98E4566EE4B}" type="pres">
      <dgm:prSet presAssocID="{F5C44863-94A4-344E-96FB-AE4DF80B225D}" presName="hierRoot3" presStyleCnt="0"/>
      <dgm:spPr/>
    </dgm:pt>
    <dgm:pt modelId="{A3809FCD-2BE9-7440-8A29-A03E66D1B294}" type="pres">
      <dgm:prSet presAssocID="{F5C44863-94A4-344E-96FB-AE4DF80B225D}" presName="composite3" presStyleCnt="0"/>
      <dgm:spPr/>
    </dgm:pt>
    <dgm:pt modelId="{6D89FC54-FB1C-FF4D-A2B5-25D09F9D9FC3}" type="pres">
      <dgm:prSet presAssocID="{F5C44863-94A4-344E-96FB-AE4DF80B225D}" presName="background3" presStyleLbl="node3" presStyleIdx="0" presStyleCnt="4"/>
      <dgm:spPr/>
    </dgm:pt>
    <dgm:pt modelId="{CC9DB70B-5E45-034B-B8D2-470FA863A909}" type="pres">
      <dgm:prSet presAssocID="{F5C44863-94A4-344E-96FB-AE4DF80B225D}" presName="text3" presStyleLbl="fgAcc3" presStyleIdx="0" presStyleCnt="4">
        <dgm:presLayoutVars>
          <dgm:chPref val="3"/>
        </dgm:presLayoutVars>
      </dgm:prSet>
      <dgm:spPr/>
    </dgm:pt>
    <dgm:pt modelId="{7A7A58F0-AC41-C34D-ADEC-25E7E80D47C6}" type="pres">
      <dgm:prSet presAssocID="{F5C44863-94A4-344E-96FB-AE4DF80B225D}" presName="hierChild4" presStyleCnt="0"/>
      <dgm:spPr/>
    </dgm:pt>
    <dgm:pt modelId="{5D9F312D-CD45-3940-9C9B-B0A74D455305}" type="pres">
      <dgm:prSet presAssocID="{BA7B91D4-5024-4B40-B29D-204209907E3A}" presName="Name17" presStyleLbl="parChTrans1D3" presStyleIdx="1" presStyleCnt="4"/>
      <dgm:spPr/>
    </dgm:pt>
    <dgm:pt modelId="{1B5829F4-5CF5-134A-A146-92EEBF537D74}" type="pres">
      <dgm:prSet presAssocID="{9DA5CDC8-FD6A-F64B-A0EF-4D0FA639991F}" presName="hierRoot3" presStyleCnt="0"/>
      <dgm:spPr/>
    </dgm:pt>
    <dgm:pt modelId="{53861312-3FEE-1749-80C3-C93E106317A1}" type="pres">
      <dgm:prSet presAssocID="{9DA5CDC8-FD6A-F64B-A0EF-4D0FA639991F}" presName="composite3" presStyleCnt="0"/>
      <dgm:spPr/>
    </dgm:pt>
    <dgm:pt modelId="{5AD35729-9E72-9D42-962D-77469C09F9B0}" type="pres">
      <dgm:prSet presAssocID="{9DA5CDC8-FD6A-F64B-A0EF-4D0FA639991F}" presName="background3" presStyleLbl="node3" presStyleIdx="1" presStyleCnt="4"/>
      <dgm:spPr/>
    </dgm:pt>
    <dgm:pt modelId="{18E893C4-5556-BB43-B483-4DE1E308E950}" type="pres">
      <dgm:prSet presAssocID="{9DA5CDC8-FD6A-F64B-A0EF-4D0FA639991F}" presName="text3" presStyleLbl="fgAcc3" presStyleIdx="1" presStyleCnt="4">
        <dgm:presLayoutVars>
          <dgm:chPref val="3"/>
        </dgm:presLayoutVars>
      </dgm:prSet>
      <dgm:spPr/>
    </dgm:pt>
    <dgm:pt modelId="{AE372CD6-E686-6F41-A00C-D7A386F2D4BB}" type="pres">
      <dgm:prSet presAssocID="{9DA5CDC8-FD6A-F64B-A0EF-4D0FA639991F}" presName="hierChild4" presStyleCnt="0"/>
      <dgm:spPr/>
    </dgm:pt>
    <dgm:pt modelId="{43A83564-42C8-2142-9540-6E7E5123D62A}" type="pres">
      <dgm:prSet presAssocID="{6479418C-F880-5C43-856C-4CF73867FD8C}" presName="Name10" presStyleLbl="parChTrans1D2" presStyleIdx="1" presStyleCnt="2"/>
      <dgm:spPr/>
    </dgm:pt>
    <dgm:pt modelId="{644CBF43-2951-5D40-B672-4B6612A6F71C}" type="pres">
      <dgm:prSet presAssocID="{70634E2B-397F-B54B-B114-675B9281F74A}" presName="hierRoot2" presStyleCnt="0"/>
      <dgm:spPr/>
    </dgm:pt>
    <dgm:pt modelId="{4D0180DB-2D2D-784F-947B-30712E089533}" type="pres">
      <dgm:prSet presAssocID="{70634E2B-397F-B54B-B114-675B9281F74A}" presName="composite2" presStyleCnt="0"/>
      <dgm:spPr/>
    </dgm:pt>
    <dgm:pt modelId="{5EF98770-D7C5-5147-AEAF-ABF9B75FF994}" type="pres">
      <dgm:prSet presAssocID="{70634E2B-397F-B54B-B114-675B9281F74A}" presName="background2" presStyleLbl="node2" presStyleIdx="1" presStyleCnt="2"/>
      <dgm:spPr/>
    </dgm:pt>
    <dgm:pt modelId="{1420FEC4-6436-8241-B70D-90B11F541E45}" type="pres">
      <dgm:prSet presAssocID="{70634E2B-397F-B54B-B114-675B9281F74A}" presName="text2" presStyleLbl="fgAcc2" presStyleIdx="1" presStyleCnt="2">
        <dgm:presLayoutVars>
          <dgm:chPref val="3"/>
        </dgm:presLayoutVars>
      </dgm:prSet>
      <dgm:spPr/>
    </dgm:pt>
    <dgm:pt modelId="{F264D6E7-BA7D-0C4C-B839-38F894E385ED}" type="pres">
      <dgm:prSet presAssocID="{70634E2B-397F-B54B-B114-675B9281F74A}" presName="hierChild3" presStyleCnt="0"/>
      <dgm:spPr/>
    </dgm:pt>
    <dgm:pt modelId="{3F0CF134-A649-4549-A402-58944A897CBB}" type="pres">
      <dgm:prSet presAssocID="{AA85DD9A-EB48-5A4F-83B9-D6020FC62D9D}" presName="Name17" presStyleLbl="parChTrans1D3" presStyleIdx="2" presStyleCnt="4"/>
      <dgm:spPr/>
    </dgm:pt>
    <dgm:pt modelId="{D10FABB9-4C11-A649-AEA9-F6B32210FCE9}" type="pres">
      <dgm:prSet presAssocID="{1E0A2CC7-7F69-AC4D-874F-2F36AB549099}" presName="hierRoot3" presStyleCnt="0"/>
      <dgm:spPr/>
    </dgm:pt>
    <dgm:pt modelId="{8B350532-9E32-8B42-910B-CCAA81A65242}" type="pres">
      <dgm:prSet presAssocID="{1E0A2CC7-7F69-AC4D-874F-2F36AB549099}" presName="composite3" presStyleCnt="0"/>
      <dgm:spPr/>
    </dgm:pt>
    <dgm:pt modelId="{38CDE55E-31C6-824F-AB3D-B03C9C5FD2A3}" type="pres">
      <dgm:prSet presAssocID="{1E0A2CC7-7F69-AC4D-874F-2F36AB549099}" presName="background3" presStyleLbl="node3" presStyleIdx="2" presStyleCnt="4"/>
      <dgm:spPr/>
    </dgm:pt>
    <dgm:pt modelId="{4534B954-BFCE-A847-AD0A-0B62F7A8CFF1}" type="pres">
      <dgm:prSet presAssocID="{1E0A2CC7-7F69-AC4D-874F-2F36AB549099}" presName="text3" presStyleLbl="fgAcc3" presStyleIdx="2" presStyleCnt="4">
        <dgm:presLayoutVars>
          <dgm:chPref val="3"/>
        </dgm:presLayoutVars>
      </dgm:prSet>
      <dgm:spPr/>
    </dgm:pt>
    <dgm:pt modelId="{186B8785-F350-0F48-AF0F-2B888085BA3C}" type="pres">
      <dgm:prSet presAssocID="{1E0A2CC7-7F69-AC4D-874F-2F36AB549099}" presName="hierChild4" presStyleCnt="0"/>
      <dgm:spPr/>
    </dgm:pt>
    <dgm:pt modelId="{0A64C356-32A7-784B-AFCA-79F4016E803E}" type="pres">
      <dgm:prSet presAssocID="{AD4B78E2-E118-EA49-9BAF-382861848A52}" presName="Name17" presStyleLbl="parChTrans1D3" presStyleIdx="3" presStyleCnt="4"/>
      <dgm:spPr/>
    </dgm:pt>
    <dgm:pt modelId="{C280EFFF-6A49-5141-95E4-8C8E667D0DDF}" type="pres">
      <dgm:prSet presAssocID="{0133EA26-DF30-1B47-AD9F-31BEE842FFD0}" presName="hierRoot3" presStyleCnt="0"/>
      <dgm:spPr/>
    </dgm:pt>
    <dgm:pt modelId="{13E70206-91B8-604F-99F2-EBE5F241AB82}" type="pres">
      <dgm:prSet presAssocID="{0133EA26-DF30-1B47-AD9F-31BEE842FFD0}" presName="composite3" presStyleCnt="0"/>
      <dgm:spPr/>
    </dgm:pt>
    <dgm:pt modelId="{F65A7448-6952-E44F-8AB5-56C331CFAD5C}" type="pres">
      <dgm:prSet presAssocID="{0133EA26-DF30-1B47-AD9F-31BEE842FFD0}" presName="background3" presStyleLbl="node3" presStyleIdx="3" presStyleCnt="4"/>
      <dgm:spPr/>
    </dgm:pt>
    <dgm:pt modelId="{CEB3E98B-7FD7-0545-8E2D-FAFB5A18C618}" type="pres">
      <dgm:prSet presAssocID="{0133EA26-DF30-1B47-AD9F-31BEE842FFD0}" presName="text3" presStyleLbl="fgAcc3" presStyleIdx="3" presStyleCnt="4">
        <dgm:presLayoutVars>
          <dgm:chPref val="3"/>
        </dgm:presLayoutVars>
      </dgm:prSet>
      <dgm:spPr/>
    </dgm:pt>
    <dgm:pt modelId="{489E41E3-FE19-B944-A772-364679CE9A8E}" type="pres">
      <dgm:prSet presAssocID="{0133EA26-DF30-1B47-AD9F-31BEE842FFD0}" presName="hierChild4" presStyleCnt="0"/>
      <dgm:spPr/>
    </dgm:pt>
  </dgm:ptLst>
  <dgm:cxnLst>
    <dgm:cxn modelId="{CDA9F404-D480-1F47-B000-2D98F8FF4437}" srcId="{70634E2B-397F-B54B-B114-675B9281F74A}" destId="{1E0A2CC7-7F69-AC4D-874F-2F36AB549099}" srcOrd="0" destOrd="0" parTransId="{AA85DD9A-EB48-5A4F-83B9-D6020FC62D9D}" sibTransId="{0EC2A88B-35CE-D447-8AF7-74D11D072AB4}"/>
    <dgm:cxn modelId="{54FA2929-C08F-2247-96F7-5FEF646B2E64}" type="presOf" srcId="{BF337AA9-AB7F-9D48-A586-2CAC1D733CE3}" destId="{89E8F3A6-E865-8747-A8D1-8C4F5EDD3280}" srcOrd="0" destOrd="0" presId="urn:microsoft.com/office/officeart/2005/8/layout/hierarchy1"/>
    <dgm:cxn modelId="{97756C3A-1B6A-C540-846F-F2AADCB7DE3A}" type="presOf" srcId="{F5C44863-94A4-344E-96FB-AE4DF80B225D}" destId="{CC9DB70B-5E45-034B-B8D2-470FA863A909}" srcOrd="0" destOrd="0" presId="urn:microsoft.com/office/officeart/2005/8/layout/hierarchy1"/>
    <dgm:cxn modelId="{E9E50F53-B69F-364F-9A04-C1FB46842EBC}" srcId="{BF337AA9-AB7F-9D48-A586-2CAC1D733CE3}" destId="{37FEA431-35F8-1D41-A158-258E7F2D77B4}" srcOrd="0" destOrd="0" parTransId="{D695BBAC-3EDA-CE4A-B511-C7EAE0B44DFA}" sibTransId="{FDD085EA-077F-3D44-91D9-D19CCD4692EB}"/>
    <dgm:cxn modelId="{65BBB554-7E17-D343-9BF3-4071371B8EA1}" type="presOf" srcId="{D695BBAC-3EDA-CE4A-B511-C7EAE0B44DFA}" destId="{4EB7CE6E-64D5-8A4A-83B3-FF1C49703CA6}" srcOrd="0" destOrd="0" presId="urn:microsoft.com/office/officeart/2005/8/layout/hierarchy1"/>
    <dgm:cxn modelId="{E8D14655-35ED-0040-B98C-93CB3A6D5BAF}" srcId="{BF337AA9-AB7F-9D48-A586-2CAC1D733CE3}" destId="{70634E2B-397F-B54B-B114-675B9281F74A}" srcOrd="1" destOrd="0" parTransId="{6479418C-F880-5C43-856C-4CF73867FD8C}" sibTransId="{A748A501-C470-F940-ABED-BE3427509480}"/>
    <dgm:cxn modelId="{B386BD71-3FCD-BC4B-A1BF-71302B10E1BD}" type="presOf" srcId="{AA85DD9A-EB48-5A4F-83B9-D6020FC62D9D}" destId="{3F0CF134-A649-4549-A402-58944A897CBB}" srcOrd="0" destOrd="0" presId="urn:microsoft.com/office/officeart/2005/8/layout/hierarchy1"/>
    <dgm:cxn modelId="{16DEC07B-B53E-1344-A05D-49B7083CA25F}" type="presOf" srcId="{6479418C-F880-5C43-856C-4CF73867FD8C}" destId="{43A83564-42C8-2142-9540-6E7E5123D62A}" srcOrd="0" destOrd="0" presId="urn:microsoft.com/office/officeart/2005/8/layout/hierarchy1"/>
    <dgm:cxn modelId="{13A2F38D-0FC2-6748-B0DA-8B27D8D947F1}" type="presOf" srcId="{0133EA26-DF30-1B47-AD9F-31BEE842FFD0}" destId="{CEB3E98B-7FD7-0545-8E2D-FAFB5A18C618}" srcOrd="0" destOrd="0" presId="urn:microsoft.com/office/officeart/2005/8/layout/hierarchy1"/>
    <dgm:cxn modelId="{5F949391-A783-AD49-8BA3-99E13C4A9C86}" type="presOf" srcId="{9DA5CDC8-FD6A-F64B-A0EF-4D0FA639991F}" destId="{18E893C4-5556-BB43-B483-4DE1E308E950}" srcOrd="0" destOrd="0" presId="urn:microsoft.com/office/officeart/2005/8/layout/hierarchy1"/>
    <dgm:cxn modelId="{BDF7D09E-4AD6-6141-8F36-31E2FD0C1166}" type="presOf" srcId="{70634E2B-397F-B54B-B114-675B9281F74A}" destId="{1420FEC4-6436-8241-B70D-90B11F541E45}" srcOrd="0" destOrd="0" presId="urn:microsoft.com/office/officeart/2005/8/layout/hierarchy1"/>
    <dgm:cxn modelId="{465251A9-5C48-0949-ABA8-6EBDB848172F}" srcId="{8B44D95D-3604-CE47-96B6-57F67B9D1FF4}" destId="{BF337AA9-AB7F-9D48-A586-2CAC1D733CE3}" srcOrd="0" destOrd="0" parTransId="{BE117AB2-67DB-5B40-A37F-D9875217DC26}" sibTransId="{1D44AEE8-C3A4-BB41-90AB-74A92DB24C51}"/>
    <dgm:cxn modelId="{9CD174AD-6F22-EE4F-919F-B477D29E0503}" srcId="{37FEA431-35F8-1D41-A158-258E7F2D77B4}" destId="{9DA5CDC8-FD6A-F64B-A0EF-4D0FA639991F}" srcOrd="1" destOrd="0" parTransId="{BA7B91D4-5024-4B40-B29D-204209907E3A}" sibTransId="{B022DB9E-1797-2347-A0F1-C40B036159F7}"/>
    <dgm:cxn modelId="{FF6EB1AD-4FE7-4843-9373-FFC47513BC0C}" type="presOf" srcId="{BA7B91D4-5024-4B40-B29D-204209907E3A}" destId="{5D9F312D-CD45-3940-9C9B-B0A74D455305}" srcOrd="0" destOrd="0" presId="urn:microsoft.com/office/officeart/2005/8/layout/hierarchy1"/>
    <dgm:cxn modelId="{119B8EB1-AD25-AE4E-9A1D-E8BD2D144A7F}" srcId="{70634E2B-397F-B54B-B114-675B9281F74A}" destId="{0133EA26-DF30-1B47-AD9F-31BEE842FFD0}" srcOrd="1" destOrd="0" parTransId="{AD4B78E2-E118-EA49-9BAF-382861848A52}" sibTransId="{397F01B5-78BF-114A-A180-0735AB1EC670}"/>
    <dgm:cxn modelId="{5A1BDAD2-9D48-4B41-8F51-4AACA876EC77}" type="presOf" srcId="{8B44D95D-3604-CE47-96B6-57F67B9D1FF4}" destId="{5B6A4F37-7620-E146-B05D-4F5D4D356D0B}" srcOrd="0" destOrd="0" presId="urn:microsoft.com/office/officeart/2005/8/layout/hierarchy1"/>
    <dgm:cxn modelId="{18407DDC-5EFC-B841-94D0-6116FF71A60B}" type="presOf" srcId="{B8E33FE0-D72F-E249-A97E-92C529E58241}" destId="{54FABBF6-6BEA-444D-87BD-9E74BA2FE9CC}" srcOrd="0" destOrd="0" presId="urn:microsoft.com/office/officeart/2005/8/layout/hierarchy1"/>
    <dgm:cxn modelId="{DA3F00ED-2D5D-8447-AAD8-EDE37118430F}" srcId="{37FEA431-35F8-1D41-A158-258E7F2D77B4}" destId="{F5C44863-94A4-344E-96FB-AE4DF80B225D}" srcOrd="0" destOrd="0" parTransId="{B8E33FE0-D72F-E249-A97E-92C529E58241}" sibTransId="{304C907B-9A7E-C842-9033-E3AAA60272DF}"/>
    <dgm:cxn modelId="{6C31F8ED-006C-5943-8DB8-B9A9828AEACF}" type="presOf" srcId="{37FEA431-35F8-1D41-A158-258E7F2D77B4}" destId="{3ABF563F-33FB-A046-A9D3-36B561457484}" srcOrd="0" destOrd="0" presId="urn:microsoft.com/office/officeart/2005/8/layout/hierarchy1"/>
    <dgm:cxn modelId="{206F08F0-E1A4-F84F-843C-B1E716CC20EC}" type="presOf" srcId="{AD4B78E2-E118-EA49-9BAF-382861848A52}" destId="{0A64C356-32A7-784B-AFCA-79F4016E803E}" srcOrd="0" destOrd="0" presId="urn:microsoft.com/office/officeart/2005/8/layout/hierarchy1"/>
    <dgm:cxn modelId="{01F19BF9-16E1-2E44-8BA2-14EF507D9570}" type="presOf" srcId="{1E0A2CC7-7F69-AC4D-874F-2F36AB549099}" destId="{4534B954-BFCE-A847-AD0A-0B62F7A8CFF1}" srcOrd="0" destOrd="0" presId="urn:microsoft.com/office/officeart/2005/8/layout/hierarchy1"/>
    <dgm:cxn modelId="{875E3859-9BE3-0546-B554-21570D59D080}" type="presParOf" srcId="{5B6A4F37-7620-E146-B05D-4F5D4D356D0B}" destId="{16F025DA-39BA-FB48-AC01-B755FA0DC4EC}" srcOrd="0" destOrd="0" presId="urn:microsoft.com/office/officeart/2005/8/layout/hierarchy1"/>
    <dgm:cxn modelId="{CB732690-FEC1-5B44-BF78-EB3BC9398261}" type="presParOf" srcId="{16F025DA-39BA-FB48-AC01-B755FA0DC4EC}" destId="{594FE51F-9265-2445-AE09-041D2564A5FF}" srcOrd="0" destOrd="0" presId="urn:microsoft.com/office/officeart/2005/8/layout/hierarchy1"/>
    <dgm:cxn modelId="{DE2F9055-4F3A-DD40-930F-8D07D4BFF134}" type="presParOf" srcId="{594FE51F-9265-2445-AE09-041D2564A5FF}" destId="{6817432A-4613-0A42-8778-20470D8DC9F5}" srcOrd="0" destOrd="0" presId="urn:microsoft.com/office/officeart/2005/8/layout/hierarchy1"/>
    <dgm:cxn modelId="{29CCA219-BE60-1D46-A634-2B0A0C845A76}" type="presParOf" srcId="{594FE51F-9265-2445-AE09-041D2564A5FF}" destId="{89E8F3A6-E865-8747-A8D1-8C4F5EDD3280}" srcOrd="1" destOrd="0" presId="urn:microsoft.com/office/officeart/2005/8/layout/hierarchy1"/>
    <dgm:cxn modelId="{C09A1714-945A-6B43-99E8-CFA61794FB98}" type="presParOf" srcId="{16F025DA-39BA-FB48-AC01-B755FA0DC4EC}" destId="{342E046F-87A3-F64F-B686-DB54CF79AB3D}" srcOrd="1" destOrd="0" presId="urn:microsoft.com/office/officeart/2005/8/layout/hierarchy1"/>
    <dgm:cxn modelId="{2D325196-EACD-8A4B-9B53-3A6EB3D002B0}" type="presParOf" srcId="{342E046F-87A3-F64F-B686-DB54CF79AB3D}" destId="{4EB7CE6E-64D5-8A4A-83B3-FF1C49703CA6}" srcOrd="0" destOrd="0" presId="urn:microsoft.com/office/officeart/2005/8/layout/hierarchy1"/>
    <dgm:cxn modelId="{B01E4191-2AB3-FF46-8C2D-91F8B46F2178}" type="presParOf" srcId="{342E046F-87A3-F64F-B686-DB54CF79AB3D}" destId="{C29181C7-8F8B-014B-97EC-30B636B0C265}" srcOrd="1" destOrd="0" presId="urn:microsoft.com/office/officeart/2005/8/layout/hierarchy1"/>
    <dgm:cxn modelId="{B8D958F1-78D0-474F-B3A6-54CE0AD72CC6}" type="presParOf" srcId="{C29181C7-8F8B-014B-97EC-30B636B0C265}" destId="{75366165-445A-E24A-AC62-4752D8375388}" srcOrd="0" destOrd="0" presId="urn:microsoft.com/office/officeart/2005/8/layout/hierarchy1"/>
    <dgm:cxn modelId="{4627A418-AFB7-8F47-B94F-4103D75353DC}" type="presParOf" srcId="{75366165-445A-E24A-AC62-4752D8375388}" destId="{77A9B20D-E256-444B-AB50-F579D6B111C6}" srcOrd="0" destOrd="0" presId="urn:microsoft.com/office/officeart/2005/8/layout/hierarchy1"/>
    <dgm:cxn modelId="{8AA3080E-27A6-BF47-B102-811A89118686}" type="presParOf" srcId="{75366165-445A-E24A-AC62-4752D8375388}" destId="{3ABF563F-33FB-A046-A9D3-36B561457484}" srcOrd="1" destOrd="0" presId="urn:microsoft.com/office/officeart/2005/8/layout/hierarchy1"/>
    <dgm:cxn modelId="{E4C1EEAA-7C42-184C-8D95-620E98E9A151}" type="presParOf" srcId="{C29181C7-8F8B-014B-97EC-30B636B0C265}" destId="{AD6810B4-F2E2-1040-AD76-611A9AAEEAD3}" srcOrd="1" destOrd="0" presId="urn:microsoft.com/office/officeart/2005/8/layout/hierarchy1"/>
    <dgm:cxn modelId="{5A49E620-85BC-E548-95B7-127B5BE9694F}" type="presParOf" srcId="{AD6810B4-F2E2-1040-AD76-611A9AAEEAD3}" destId="{54FABBF6-6BEA-444D-87BD-9E74BA2FE9CC}" srcOrd="0" destOrd="0" presId="urn:microsoft.com/office/officeart/2005/8/layout/hierarchy1"/>
    <dgm:cxn modelId="{FE732AEB-C6F2-404A-A659-B5C21E36B72E}" type="presParOf" srcId="{AD6810B4-F2E2-1040-AD76-611A9AAEEAD3}" destId="{570361B0-B9DE-8B4D-A22E-C98E4566EE4B}" srcOrd="1" destOrd="0" presId="urn:microsoft.com/office/officeart/2005/8/layout/hierarchy1"/>
    <dgm:cxn modelId="{40A80B23-5597-4D42-97B7-BF7862D7CBDA}" type="presParOf" srcId="{570361B0-B9DE-8B4D-A22E-C98E4566EE4B}" destId="{A3809FCD-2BE9-7440-8A29-A03E66D1B294}" srcOrd="0" destOrd="0" presId="urn:microsoft.com/office/officeart/2005/8/layout/hierarchy1"/>
    <dgm:cxn modelId="{89EF5570-CB45-5D44-BC3D-99501EB1F8DA}" type="presParOf" srcId="{A3809FCD-2BE9-7440-8A29-A03E66D1B294}" destId="{6D89FC54-FB1C-FF4D-A2B5-25D09F9D9FC3}" srcOrd="0" destOrd="0" presId="urn:microsoft.com/office/officeart/2005/8/layout/hierarchy1"/>
    <dgm:cxn modelId="{7B5FA03F-2B1B-7949-B3C4-17B627AF72DF}" type="presParOf" srcId="{A3809FCD-2BE9-7440-8A29-A03E66D1B294}" destId="{CC9DB70B-5E45-034B-B8D2-470FA863A909}" srcOrd="1" destOrd="0" presId="urn:microsoft.com/office/officeart/2005/8/layout/hierarchy1"/>
    <dgm:cxn modelId="{5092AF80-05BE-9742-B46C-9E5B0739289F}" type="presParOf" srcId="{570361B0-B9DE-8B4D-A22E-C98E4566EE4B}" destId="{7A7A58F0-AC41-C34D-ADEC-25E7E80D47C6}" srcOrd="1" destOrd="0" presId="urn:microsoft.com/office/officeart/2005/8/layout/hierarchy1"/>
    <dgm:cxn modelId="{AD7E8A10-8462-DB44-AFF1-8C07F311F054}" type="presParOf" srcId="{AD6810B4-F2E2-1040-AD76-611A9AAEEAD3}" destId="{5D9F312D-CD45-3940-9C9B-B0A74D455305}" srcOrd="2" destOrd="0" presId="urn:microsoft.com/office/officeart/2005/8/layout/hierarchy1"/>
    <dgm:cxn modelId="{AC6F7FE7-D543-6742-8843-5BAAEFF7CC22}" type="presParOf" srcId="{AD6810B4-F2E2-1040-AD76-611A9AAEEAD3}" destId="{1B5829F4-5CF5-134A-A146-92EEBF537D74}" srcOrd="3" destOrd="0" presId="urn:microsoft.com/office/officeart/2005/8/layout/hierarchy1"/>
    <dgm:cxn modelId="{5F5443D5-F01A-1C47-824C-69E30C6E2CCB}" type="presParOf" srcId="{1B5829F4-5CF5-134A-A146-92EEBF537D74}" destId="{53861312-3FEE-1749-80C3-C93E106317A1}" srcOrd="0" destOrd="0" presId="urn:microsoft.com/office/officeart/2005/8/layout/hierarchy1"/>
    <dgm:cxn modelId="{F0F741A8-FD0C-1540-A14E-9D394CF70544}" type="presParOf" srcId="{53861312-3FEE-1749-80C3-C93E106317A1}" destId="{5AD35729-9E72-9D42-962D-77469C09F9B0}" srcOrd="0" destOrd="0" presId="urn:microsoft.com/office/officeart/2005/8/layout/hierarchy1"/>
    <dgm:cxn modelId="{53290F66-DAE5-C740-AB3C-E8F312C1FC18}" type="presParOf" srcId="{53861312-3FEE-1749-80C3-C93E106317A1}" destId="{18E893C4-5556-BB43-B483-4DE1E308E950}" srcOrd="1" destOrd="0" presId="urn:microsoft.com/office/officeart/2005/8/layout/hierarchy1"/>
    <dgm:cxn modelId="{7F01360D-294E-3949-9E3F-7FE2F502EFC4}" type="presParOf" srcId="{1B5829F4-5CF5-134A-A146-92EEBF537D74}" destId="{AE372CD6-E686-6F41-A00C-D7A386F2D4BB}" srcOrd="1" destOrd="0" presId="urn:microsoft.com/office/officeart/2005/8/layout/hierarchy1"/>
    <dgm:cxn modelId="{1D198F67-3259-7B40-8951-1D1C45309994}" type="presParOf" srcId="{342E046F-87A3-F64F-B686-DB54CF79AB3D}" destId="{43A83564-42C8-2142-9540-6E7E5123D62A}" srcOrd="2" destOrd="0" presId="urn:microsoft.com/office/officeart/2005/8/layout/hierarchy1"/>
    <dgm:cxn modelId="{BFF62C7C-9DDE-5B49-8C00-4BCA16E832A0}" type="presParOf" srcId="{342E046F-87A3-F64F-B686-DB54CF79AB3D}" destId="{644CBF43-2951-5D40-B672-4B6612A6F71C}" srcOrd="3" destOrd="0" presId="urn:microsoft.com/office/officeart/2005/8/layout/hierarchy1"/>
    <dgm:cxn modelId="{E04EDEE4-8C24-7045-9D0B-6EF2414B76DA}" type="presParOf" srcId="{644CBF43-2951-5D40-B672-4B6612A6F71C}" destId="{4D0180DB-2D2D-784F-947B-30712E089533}" srcOrd="0" destOrd="0" presId="urn:microsoft.com/office/officeart/2005/8/layout/hierarchy1"/>
    <dgm:cxn modelId="{510A77AD-3443-8043-B187-BD2E5F138250}" type="presParOf" srcId="{4D0180DB-2D2D-784F-947B-30712E089533}" destId="{5EF98770-D7C5-5147-AEAF-ABF9B75FF994}" srcOrd="0" destOrd="0" presId="urn:microsoft.com/office/officeart/2005/8/layout/hierarchy1"/>
    <dgm:cxn modelId="{D1EDE192-5E18-6B4D-B9F5-E93CD26C9ED4}" type="presParOf" srcId="{4D0180DB-2D2D-784F-947B-30712E089533}" destId="{1420FEC4-6436-8241-B70D-90B11F541E45}" srcOrd="1" destOrd="0" presId="urn:microsoft.com/office/officeart/2005/8/layout/hierarchy1"/>
    <dgm:cxn modelId="{36845D24-8792-294D-B49A-F5BCFD8B31C4}" type="presParOf" srcId="{644CBF43-2951-5D40-B672-4B6612A6F71C}" destId="{F264D6E7-BA7D-0C4C-B839-38F894E385ED}" srcOrd="1" destOrd="0" presId="urn:microsoft.com/office/officeart/2005/8/layout/hierarchy1"/>
    <dgm:cxn modelId="{5A2E5F6E-6B43-EA49-AEF8-D8DAD4F09654}" type="presParOf" srcId="{F264D6E7-BA7D-0C4C-B839-38F894E385ED}" destId="{3F0CF134-A649-4549-A402-58944A897CBB}" srcOrd="0" destOrd="0" presId="urn:microsoft.com/office/officeart/2005/8/layout/hierarchy1"/>
    <dgm:cxn modelId="{7CD7E970-6B0B-0847-9B28-6A2EE9128D04}" type="presParOf" srcId="{F264D6E7-BA7D-0C4C-B839-38F894E385ED}" destId="{D10FABB9-4C11-A649-AEA9-F6B32210FCE9}" srcOrd="1" destOrd="0" presId="urn:microsoft.com/office/officeart/2005/8/layout/hierarchy1"/>
    <dgm:cxn modelId="{FDF4356A-61B2-F947-9785-B15B12B9AB99}" type="presParOf" srcId="{D10FABB9-4C11-A649-AEA9-F6B32210FCE9}" destId="{8B350532-9E32-8B42-910B-CCAA81A65242}" srcOrd="0" destOrd="0" presId="urn:microsoft.com/office/officeart/2005/8/layout/hierarchy1"/>
    <dgm:cxn modelId="{1D739D8D-8287-1542-983C-62135EE81A91}" type="presParOf" srcId="{8B350532-9E32-8B42-910B-CCAA81A65242}" destId="{38CDE55E-31C6-824F-AB3D-B03C9C5FD2A3}" srcOrd="0" destOrd="0" presId="urn:microsoft.com/office/officeart/2005/8/layout/hierarchy1"/>
    <dgm:cxn modelId="{32CE1E6A-30BF-2845-A332-76D7BA9D4CB5}" type="presParOf" srcId="{8B350532-9E32-8B42-910B-CCAA81A65242}" destId="{4534B954-BFCE-A847-AD0A-0B62F7A8CFF1}" srcOrd="1" destOrd="0" presId="urn:microsoft.com/office/officeart/2005/8/layout/hierarchy1"/>
    <dgm:cxn modelId="{69E2D5D6-FC03-3344-ABE2-D942A1ACC8FD}" type="presParOf" srcId="{D10FABB9-4C11-A649-AEA9-F6B32210FCE9}" destId="{186B8785-F350-0F48-AF0F-2B888085BA3C}" srcOrd="1" destOrd="0" presId="urn:microsoft.com/office/officeart/2005/8/layout/hierarchy1"/>
    <dgm:cxn modelId="{FB4FC4FF-9725-E646-B2F7-499740A4C44E}" type="presParOf" srcId="{F264D6E7-BA7D-0C4C-B839-38F894E385ED}" destId="{0A64C356-32A7-784B-AFCA-79F4016E803E}" srcOrd="2" destOrd="0" presId="urn:microsoft.com/office/officeart/2005/8/layout/hierarchy1"/>
    <dgm:cxn modelId="{AC4AFF5B-6546-884E-A6BB-DCA11F94601C}" type="presParOf" srcId="{F264D6E7-BA7D-0C4C-B839-38F894E385ED}" destId="{C280EFFF-6A49-5141-95E4-8C8E667D0DDF}" srcOrd="3" destOrd="0" presId="urn:microsoft.com/office/officeart/2005/8/layout/hierarchy1"/>
    <dgm:cxn modelId="{F477704A-1EF3-164E-ADC8-82C5686F3E66}" type="presParOf" srcId="{C280EFFF-6A49-5141-95E4-8C8E667D0DDF}" destId="{13E70206-91B8-604F-99F2-EBE5F241AB82}" srcOrd="0" destOrd="0" presId="urn:microsoft.com/office/officeart/2005/8/layout/hierarchy1"/>
    <dgm:cxn modelId="{CEDCBA51-C93B-4A4B-BF32-92950DE6A798}" type="presParOf" srcId="{13E70206-91B8-604F-99F2-EBE5F241AB82}" destId="{F65A7448-6952-E44F-8AB5-56C331CFAD5C}" srcOrd="0" destOrd="0" presId="urn:microsoft.com/office/officeart/2005/8/layout/hierarchy1"/>
    <dgm:cxn modelId="{9A20C834-EACE-294C-9EC9-B2F79734AE49}" type="presParOf" srcId="{13E70206-91B8-604F-99F2-EBE5F241AB82}" destId="{CEB3E98B-7FD7-0545-8E2D-FAFB5A18C618}" srcOrd="1" destOrd="0" presId="urn:microsoft.com/office/officeart/2005/8/layout/hierarchy1"/>
    <dgm:cxn modelId="{F175F755-9BFA-6140-8F5A-5D8FDF326C40}" type="presParOf" srcId="{C280EFFF-6A49-5141-95E4-8C8E667D0DDF}" destId="{489E41E3-FE19-B944-A772-364679CE9A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F6F9EB-3960-5241-8EBE-AD55A7F2E2A6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</dgm:pt>
    <dgm:pt modelId="{A0B37F92-7E5A-0645-BD08-3F5F8053113C}">
      <dgm:prSet phldrT="[Tekst]" custT="1"/>
      <dgm:spPr/>
      <dgm:t>
        <a:bodyPr/>
        <a:lstStyle/>
        <a:p>
          <a:r>
            <a:rPr lang="pl-PL" sz="3600" b="1" dirty="0"/>
            <a:t>A</a:t>
          </a:r>
          <a:r>
            <a:rPr lang="pl-PL" sz="2300" dirty="0"/>
            <a:t> </a:t>
          </a:r>
          <a:br>
            <a:rPr lang="pl-PL" sz="2300" dirty="0"/>
          </a:br>
          <a:r>
            <a:rPr lang="pl-PL" sz="2300" dirty="0"/>
            <a:t>aktywacja</a:t>
          </a:r>
        </a:p>
      </dgm:t>
    </dgm:pt>
    <dgm:pt modelId="{B93D13FE-36D8-0646-B8D8-4F511828DD1E}" type="parTrans" cxnId="{521D2308-87E2-CF4B-9E1D-BDCD8D1DDC84}">
      <dgm:prSet/>
      <dgm:spPr/>
      <dgm:t>
        <a:bodyPr/>
        <a:lstStyle/>
        <a:p>
          <a:endParaRPr lang="pl-PL"/>
        </a:p>
      </dgm:t>
    </dgm:pt>
    <dgm:pt modelId="{444D9DAE-9A08-FB4C-9E26-E7AC59AB9128}" type="sibTrans" cxnId="{521D2308-87E2-CF4B-9E1D-BDCD8D1DDC84}">
      <dgm:prSet/>
      <dgm:spPr/>
      <dgm:t>
        <a:bodyPr/>
        <a:lstStyle/>
        <a:p>
          <a:endParaRPr lang="pl-PL"/>
        </a:p>
      </dgm:t>
    </dgm:pt>
    <dgm:pt modelId="{C26966C4-8313-014F-918B-02466C86CDB3}">
      <dgm:prSet phldrT="[Tekst]" custT="1"/>
      <dgm:spPr/>
      <dgm:t>
        <a:bodyPr/>
        <a:lstStyle/>
        <a:p>
          <a:r>
            <a:rPr lang="pl-PL" sz="3600" b="1" dirty="0"/>
            <a:t>P</a:t>
          </a:r>
          <a:r>
            <a:rPr lang="pl-PL" sz="2200" dirty="0"/>
            <a:t> </a:t>
          </a:r>
          <a:br>
            <a:rPr lang="pl-PL" sz="2200" dirty="0"/>
          </a:br>
          <a:r>
            <a:rPr lang="pl-PL" sz="2200" dirty="0"/>
            <a:t>przetwarzanie</a:t>
          </a:r>
        </a:p>
      </dgm:t>
    </dgm:pt>
    <dgm:pt modelId="{9D506B65-5BB7-E443-88E7-BB359EFB8FB2}" type="parTrans" cxnId="{F8E92165-35B1-B246-B066-0F7180085AA4}">
      <dgm:prSet/>
      <dgm:spPr/>
      <dgm:t>
        <a:bodyPr/>
        <a:lstStyle/>
        <a:p>
          <a:endParaRPr lang="pl-PL"/>
        </a:p>
      </dgm:t>
    </dgm:pt>
    <dgm:pt modelId="{21853D12-F886-C741-8B68-A14FF898CA49}" type="sibTrans" cxnId="{F8E92165-35B1-B246-B066-0F7180085AA4}">
      <dgm:prSet/>
      <dgm:spPr/>
      <dgm:t>
        <a:bodyPr/>
        <a:lstStyle/>
        <a:p>
          <a:endParaRPr lang="pl-PL"/>
        </a:p>
      </dgm:t>
    </dgm:pt>
    <dgm:pt modelId="{EB202D23-E4BA-9944-8C0A-07B3F056C6D6}">
      <dgm:prSet phldrT="[Tekst]" custT="1"/>
      <dgm:spPr/>
      <dgm:t>
        <a:bodyPr/>
        <a:lstStyle/>
        <a:p>
          <a:r>
            <a:rPr lang="pl-PL" sz="3600" b="1" dirty="0"/>
            <a:t>S</a:t>
          </a:r>
          <a:br>
            <a:rPr lang="pl-PL" sz="2300" dirty="0"/>
          </a:br>
          <a:r>
            <a:rPr lang="pl-PL" sz="2300" dirty="0"/>
            <a:t>systematyzacja</a:t>
          </a:r>
        </a:p>
      </dgm:t>
    </dgm:pt>
    <dgm:pt modelId="{8CD53F87-1C45-8346-89A3-CB8E643B600B}" type="parTrans" cxnId="{E515B78A-9BE5-E043-B1CA-C3E8F3A6D375}">
      <dgm:prSet/>
      <dgm:spPr/>
      <dgm:t>
        <a:bodyPr/>
        <a:lstStyle/>
        <a:p>
          <a:endParaRPr lang="pl-PL"/>
        </a:p>
      </dgm:t>
    </dgm:pt>
    <dgm:pt modelId="{E67CBA82-FF8A-A54B-BA1B-A7861D442AD4}" type="sibTrans" cxnId="{E515B78A-9BE5-E043-B1CA-C3E8F3A6D375}">
      <dgm:prSet/>
      <dgm:spPr/>
      <dgm:t>
        <a:bodyPr/>
        <a:lstStyle/>
        <a:p>
          <a:endParaRPr lang="pl-PL"/>
        </a:p>
      </dgm:t>
    </dgm:pt>
    <dgm:pt modelId="{A53DFD54-A708-B544-9C2D-3C3FAC7ACBAB}">
      <dgm:prSet phldrT="[Tekst]" custT="1"/>
      <dgm:spPr/>
      <dgm:t>
        <a:bodyPr/>
        <a:lstStyle/>
        <a:p>
          <a:r>
            <a:rPr lang="pl-PL" sz="3600" b="1" dirty="0"/>
            <a:t>E</a:t>
          </a:r>
          <a:br>
            <a:rPr lang="pl-PL" sz="3000" dirty="0"/>
          </a:br>
          <a:r>
            <a:rPr lang="pl-PL" sz="2200" dirty="0"/>
            <a:t>ewaluacja</a:t>
          </a:r>
        </a:p>
      </dgm:t>
    </dgm:pt>
    <dgm:pt modelId="{F5149C51-A313-F945-A2AF-8ECB1BC8436B}" type="parTrans" cxnId="{3DD0A565-FDB5-5248-A1BA-6CCBBC375200}">
      <dgm:prSet/>
      <dgm:spPr/>
      <dgm:t>
        <a:bodyPr/>
        <a:lstStyle/>
        <a:p>
          <a:endParaRPr lang="pl-PL"/>
        </a:p>
      </dgm:t>
    </dgm:pt>
    <dgm:pt modelId="{BEA7BEAF-7DF1-C242-958A-98EF338A6A8B}" type="sibTrans" cxnId="{3DD0A565-FDB5-5248-A1BA-6CCBBC375200}">
      <dgm:prSet/>
      <dgm:spPr/>
      <dgm:t>
        <a:bodyPr/>
        <a:lstStyle/>
        <a:p>
          <a:endParaRPr lang="pl-PL"/>
        </a:p>
      </dgm:t>
    </dgm:pt>
    <dgm:pt modelId="{143CCCD7-511E-2743-BBCC-535422B34A90}" type="pres">
      <dgm:prSet presAssocID="{ACF6F9EB-3960-5241-8EBE-AD55A7F2E2A6}" presName="Name0" presStyleCnt="0">
        <dgm:presLayoutVars>
          <dgm:dir/>
          <dgm:resizeHandles val="exact"/>
        </dgm:presLayoutVars>
      </dgm:prSet>
      <dgm:spPr/>
    </dgm:pt>
    <dgm:pt modelId="{D28E69AB-7567-7041-BF53-21F86FDF4409}" type="pres">
      <dgm:prSet presAssocID="{A0B37F92-7E5A-0645-BD08-3F5F8053113C}" presName="node" presStyleLbl="node1" presStyleIdx="0" presStyleCnt="4" custScaleX="114998" custScaleY="170390">
        <dgm:presLayoutVars>
          <dgm:bulletEnabled val="1"/>
        </dgm:presLayoutVars>
      </dgm:prSet>
      <dgm:spPr/>
    </dgm:pt>
    <dgm:pt modelId="{4C2A6EF7-FA61-3B4B-9AB4-6466296F95DE}" type="pres">
      <dgm:prSet presAssocID="{444D9DAE-9A08-FB4C-9E26-E7AC59AB9128}" presName="sibTrans" presStyleLbl="sibTrans2D1" presStyleIdx="0" presStyleCnt="3"/>
      <dgm:spPr/>
    </dgm:pt>
    <dgm:pt modelId="{DCF7CD39-0C11-C448-8016-359EF293DDB7}" type="pres">
      <dgm:prSet presAssocID="{444D9DAE-9A08-FB4C-9E26-E7AC59AB9128}" presName="connectorText" presStyleLbl="sibTrans2D1" presStyleIdx="0" presStyleCnt="3"/>
      <dgm:spPr/>
    </dgm:pt>
    <dgm:pt modelId="{4E5E00D4-14D5-8145-A8E7-ED57BD87DBA7}" type="pres">
      <dgm:prSet presAssocID="{C26966C4-8313-014F-918B-02466C86CDB3}" presName="node" presStyleLbl="node1" presStyleIdx="1" presStyleCnt="4" custScaleX="118208" custScaleY="152931">
        <dgm:presLayoutVars>
          <dgm:bulletEnabled val="1"/>
        </dgm:presLayoutVars>
      </dgm:prSet>
      <dgm:spPr/>
    </dgm:pt>
    <dgm:pt modelId="{68B332CF-2D89-A74F-9982-F99C714CA6B9}" type="pres">
      <dgm:prSet presAssocID="{21853D12-F886-C741-8B68-A14FF898CA49}" presName="sibTrans" presStyleLbl="sibTrans2D1" presStyleIdx="1" presStyleCnt="3"/>
      <dgm:spPr/>
    </dgm:pt>
    <dgm:pt modelId="{90956BE0-1A04-1942-AA4C-4D2F4579354A}" type="pres">
      <dgm:prSet presAssocID="{21853D12-F886-C741-8B68-A14FF898CA49}" presName="connectorText" presStyleLbl="sibTrans2D1" presStyleIdx="1" presStyleCnt="3"/>
      <dgm:spPr/>
    </dgm:pt>
    <dgm:pt modelId="{B77FCF65-1C4F-0642-8AFD-CB7ACC8E7A9E}" type="pres">
      <dgm:prSet presAssocID="{EB202D23-E4BA-9944-8C0A-07B3F056C6D6}" presName="node" presStyleLbl="node1" presStyleIdx="2" presStyleCnt="4" custScaleX="128581" custScaleY="149440">
        <dgm:presLayoutVars>
          <dgm:bulletEnabled val="1"/>
        </dgm:presLayoutVars>
      </dgm:prSet>
      <dgm:spPr/>
    </dgm:pt>
    <dgm:pt modelId="{9C333E00-BAE1-C648-B3FD-F9226C8AC885}" type="pres">
      <dgm:prSet presAssocID="{E67CBA82-FF8A-A54B-BA1B-A7861D442AD4}" presName="sibTrans" presStyleLbl="sibTrans2D1" presStyleIdx="2" presStyleCnt="3"/>
      <dgm:spPr/>
    </dgm:pt>
    <dgm:pt modelId="{996E56CB-9FAC-F443-B38C-62966B26BF54}" type="pres">
      <dgm:prSet presAssocID="{E67CBA82-FF8A-A54B-BA1B-A7861D442AD4}" presName="connectorText" presStyleLbl="sibTrans2D1" presStyleIdx="2" presStyleCnt="3"/>
      <dgm:spPr/>
    </dgm:pt>
    <dgm:pt modelId="{561F3701-A13A-E64A-A37B-64948A6AAED8}" type="pres">
      <dgm:prSet presAssocID="{A53DFD54-A708-B544-9C2D-3C3FAC7ACBAB}" presName="node" presStyleLbl="node1" presStyleIdx="3" presStyleCnt="4" custScaleX="112138" custScaleY="160922">
        <dgm:presLayoutVars>
          <dgm:bulletEnabled val="1"/>
        </dgm:presLayoutVars>
      </dgm:prSet>
      <dgm:spPr/>
    </dgm:pt>
  </dgm:ptLst>
  <dgm:cxnLst>
    <dgm:cxn modelId="{60816602-20C8-F94A-8705-115F7F1586E1}" type="presOf" srcId="{444D9DAE-9A08-FB4C-9E26-E7AC59AB9128}" destId="{DCF7CD39-0C11-C448-8016-359EF293DDB7}" srcOrd="1" destOrd="0" presId="urn:microsoft.com/office/officeart/2005/8/layout/process1"/>
    <dgm:cxn modelId="{521D2308-87E2-CF4B-9E1D-BDCD8D1DDC84}" srcId="{ACF6F9EB-3960-5241-8EBE-AD55A7F2E2A6}" destId="{A0B37F92-7E5A-0645-BD08-3F5F8053113C}" srcOrd="0" destOrd="0" parTransId="{B93D13FE-36D8-0646-B8D8-4F511828DD1E}" sibTransId="{444D9DAE-9A08-FB4C-9E26-E7AC59AB9128}"/>
    <dgm:cxn modelId="{305D691F-D71D-5B4F-9E37-318A3F1D56AA}" type="presOf" srcId="{E67CBA82-FF8A-A54B-BA1B-A7861D442AD4}" destId="{9C333E00-BAE1-C648-B3FD-F9226C8AC885}" srcOrd="0" destOrd="0" presId="urn:microsoft.com/office/officeart/2005/8/layout/process1"/>
    <dgm:cxn modelId="{6E3ACE23-A7E1-C645-9B43-55DFAF56659E}" type="presOf" srcId="{EB202D23-E4BA-9944-8C0A-07B3F056C6D6}" destId="{B77FCF65-1C4F-0642-8AFD-CB7ACC8E7A9E}" srcOrd="0" destOrd="0" presId="urn:microsoft.com/office/officeart/2005/8/layout/process1"/>
    <dgm:cxn modelId="{0E32D73C-2EC4-4245-BEDE-DEF94155A886}" type="presOf" srcId="{E67CBA82-FF8A-A54B-BA1B-A7861D442AD4}" destId="{996E56CB-9FAC-F443-B38C-62966B26BF54}" srcOrd="1" destOrd="0" presId="urn:microsoft.com/office/officeart/2005/8/layout/process1"/>
    <dgm:cxn modelId="{1E20E049-7B40-334F-9616-8E241753DFD1}" type="presOf" srcId="{A53DFD54-A708-B544-9C2D-3C3FAC7ACBAB}" destId="{561F3701-A13A-E64A-A37B-64948A6AAED8}" srcOrd="0" destOrd="0" presId="urn:microsoft.com/office/officeart/2005/8/layout/process1"/>
    <dgm:cxn modelId="{F8E92165-35B1-B246-B066-0F7180085AA4}" srcId="{ACF6F9EB-3960-5241-8EBE-AD55A7F2E2A6}" destId="{C26966C4-8313-014F-918B-02466C86CDB3}" srcOrd="1" destOrd="0" parTransId="{9D506B65-5BB7-E443-88E7-BB359EFB8FB2}" sibTransId="{21853D12-F886-C741-8B68-A14FF898CA49}"/>
    <dgm:cxn modelId="{3DD0A565-FDB5-5248-A1BA-6CCBBC375200}" srcId="{ACF6F9EB-3960-5241-8EBE-AD55A7F2E2A6}" destId="{A53DFD54-A708-B544-9C2D-3C3FAC7ACBAB}" srcOrd="3" destOrd="0" parTransId="{F5149C51-A313-F945-A2AF-8ECB1BC8436B}" sibTransId="{BEA7BEAF-7DF1-C242-958A-98EF338A6A8B}"/>
    <dgm:cxn modelId="{1928186D-3B76-1C47-A52E-B75F1A62AD6F}" type="presOf" srcId="{444D9DAE-9A08-FB4C-9E26-E7AC59AB9128}" destId="{4C2A6EF7-FA61-3B4B-9AB4-6466296F95DE}" srcOrd="0" destOrd="0" presId="urn:microsoft.com/office/officeart/2005/8/layout/process1"/>
    <dgm:cxn modelId="{604DE77A-61E1-CE47-9C7E-37A5393C0020}" type="presOf" srcId="{C26966C4-8313-014F-918B-02466C86CDB3}" destId="{4E5E00D4-14D5-8145-A8E7-ED57BD87DBA7}" srcOrd="0" destOrd="0" presId="urn:microsoft.com/office/officeart/2005/8/layout/process1"/>
    <dgm:cxn modelId="{ABCC547E-75D0-E848-853F-8B341DB28274}" type="presOf" srcId="{ACF6F9EB-3960-5241-8EBE-AD55A7F2E2A6}" destId="{143CCCD7-511E-2743-BBCC-535422B34A90}" srcOrd="0" destOrd="0" presId="urn:microsoft.com/office/officeart/2005/8/layout/process1"/>
    <dgm:cxn modelId="{1C9CA180-618A-CB43-A53E-F98F180AE86C}" type="presOf" srcId="{21853D12-F886-C741-8B68-A14FF898CA49}" destId="{68B332CF-2D89-A74F-9982-F99C714CA6B9}" srcOrd="0" destOrd="0" presId="urn:microsoft.com/office/officeart/2005/8/layout/process1"/>
    <dgm:cxn modelId="{E515B78A-9BE5-E043-B1CA-C3E8F3A6D375}" srcId="{ACF6F9EB-3960-5241-8EBE-AD55A7F2E2A6}" destId="{EB202D23-E4BA-9944-8C0A-07B3F056C6D6}" srcOrd="2" destOrd="0" parTransId="{8CD53F87-1C45-8346-89A3-CB8E643B600B}" sibTransId="{E67CBA82-FF8A-A54B-BA1B-A7861D442AD4}"/>
    <dgm:cxn modelId="{ED345BEB-A1D6-FD47-8795-0A0933838532}" type="presOf" srcId="{A0B37F92-7E5A-0645-BD08-3F5F8053113C}" destId="{D28E69AB-7567-7041-BF53-21F86FDF4409}" srcOrd="0" destOrd="0" presId="urn:microsoft.com/office/officeart/2005/8/layout/process1"/>
    <dgm:cxn modelId="{6E5BD1F6-E842-E549-8247-42B1323D58D1}" type="presOf" srcId="{21853D12-F886-C741-8B68-A14FF898CA49}" destId="{90956BE0-1A04-1942-AA4C-4D2F4579354A}" srcOrd="1" destOrd="0" presId="urn:microsoft.com/office/officeart/2005/8/layout/process1"/>
    <dgm:cxn modelId="{18829645-BDCE-D540-BB9F-2F91B27DC0DB}" type="presParOf" srcId="{143CCCD7-511E-2743-BBCC-535422B34A90}" destId="{D28E69AB-7567-7041-BF53-21F86FDF4409}" srcOrd="0" destOrd="0" presId="urn:microsoft.com/office/officeart/2005/8/layout/process1"/>
    <dgm:cxn modelId="{48B18679-84C4-464F-9094-666C4C8A2E76}" type="presParOf" srcId="{143CCCD7-511E-2743-BBCC-535422B34A90}" destId="{4C2A6EF7-FA61-3B4B-9AB4-6466296F95DE}" srcOrd="1" destOrd="0" presId="urn:microsoft.com/office/officeart/2005/8/layout/process1"/>
    <dgm:cxn modelId="{59A4D5F3-B560-404E-875E-9C9FF7DD85AE}" type="presParOf" srcId="{4C2A6EF7-FA61-3B4B-9AB4-6466296F95DE}" destId="{DCF7CD39-0C11-C448-8016-359EF293DDB7}" srcOrd="0" destOrd="0" presId="urn:microsoft.com/office/officeart/2005/8/layout/process1"/>
    <dgm:cxn modelId="{436C2FF7-AA6E-294D-BB06-47031C6EB577}" type="presParOf" srcId="{143CCCD7-511E-2743-BBCC-535422B34A90}" destId="{4E5E00D4-14D5-8145-A8E7-ED57BD87DBA7}" srcOrd="2" destOrd="0" presId="urn:microsoft.com/office/officeart/2005/8/layout/process1"/>
    <dgm:cxn modelId="{0F62D934-CE76-6249-9CDD-B15C17A4D0E5}" type="presParOf" srcId="{143CCCD7-511E-2743-BBCC-535422B34A90}" destId="{68B332CF-2D89-A74F-9982-F99C714CA6B9}" srcOrd="3" destOrd="0" presId="urn:microsoft.com/office/officeart/2005/8/layout/process1"/>
    <dgm:cxn modelId="{0AC57CF1-6CC2-F846-BC56-BD10FFFDE77A}" type="presParOf" srcId="{68B332CF-2D89-A74F-9982-F99C714CA6B9}" destId="{90956BE0-1A04-1942-AA4C-4D2F4579354A}" srcOrd="0" destOrd="0" presId="urn:microsoft.com/office/officeart/2005/8/layout/process1"/>
    <dgm:cxn modelId="{5D2BDDE1-AB18-F844-B629-BB2E8D52AD36}" type="presParOf" srcId="{143CCCD7-511E-2743-BBCC-535422B34A90}" destId="{B77FCF65-1C4F-0642-8AFD-CB7ACC8E7A9E}" srcOrd="4" destOrd="0" presId="urn:microsoft.com/office/officeart/2005/8/layout/process1"/>
    <dgm:cxn modelId="{2B36212A-FD82-7B4D-B641-AA53AF012DAF}" type="presParOf" srcId="{143CCCD7-511E-2743-BBCC-535422B34A90}" destId="{9C333E00-BAE1-C648-B3FD-F9226C8AC885}" srcOrd="5" destOrd="0" presId="urn:microsoft.com/office/officeart/2005/8/layout/process1"/>
    <dgm:cxn modelId="{59C3F3E9-5E34-2442-A76D-D2C072F54E61}" type="presParOf" srcId="{9C333E00-BAE1-C648-B3FD-F9226C8AC885}" destId="{996E56CB-9FAC-F443-B38C-62966B26BF54}" srcOrd="0" destOrd="0" presId="urn:microsoft.com/office/officeart/2005/8/layout/process1"/>
    <dgm:cxn modelId="{BEE207F0-2B60-E445-8668-BBD30681DA77}" type="presParOf" srcId="{143CCCD7-511E-2743-BBCC-535422B34A90}" destId="{561F3701-A13A-E64A-A37B-64948A6AAED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650D-E09F-41E3-9161-C146D911E976}">
      <dsp:nvSpPr>
        <dsp:cNvPr id="0" name=""/>
        <dsp:cNvSpPr/>
      </dsp:nvSpPr>
      <dsp:spPr>
        <a:xfrm>
          <a:off x="4479571" y="2538"/>
          <a:ext cx="1738988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Nadbudowanie wiedzy</a:t>
          </a:r>
        </a:p>
      </dsp:txBody>
      <dsp:txXfrm>
        <a:off x="4734240" y="163019"/>
        <a:ext cx="1229650" cy="774871"/>
      </dsp:txXfrm>
    </dsp:sp>
    <dsp:sp modelId="{B94C319D-881F-4F59-90D7-183FC5941BF1}">
      <dsp:nvSpPr>
        <dsp:cNvPr id="0" name=""/>
        <dsp:cNvSpPr/>
      </dsp:nvSpPr>
      <dsp:spPr>
        <a:xfrm rot="1409661">
          <a:off x="6145868" y="763848"/>
          <a:ext cx="239010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>
        <a:off x="6148840" y="823524"/>
        <a:ext cx="167307" cy="221905"/>
      </dsp:txXfrm>
    </dsp:sp>
    <dsp:sp modelId="{BA9E5E73-0575-45A3-9DF4-3FC4F7D4BC4C}">
      <dsp:nvSpPr>
        <dsp:cNvPr id="0" name=""/>
        <dsp:cNvSpPr/>
      </dsp:nvSpPr>
      <dsp:spPr>
        <a:xfrm>
          <a:off x="6398989" y="751559"/>
          <a:ext cx="1346340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Cele</a:t>
          </a:r>
        </a:p>
      </dsp:txBody>
      <dsp:txXfrm>
        <a:off x="6596156" y="912040"/>
        <a:ext cx="952006" cy="774871"/>
      </dsp:txXfrm>
    </dsp:sp>
    <dsp:sp modelId="{A27A44A5-DEA0-4FF0-893C-90B6641AB159}">
      <dsp:nvSpPr>
        <dsp:cNvPr id="0" name=""/>
        <dsp:cNvSpPr/>
      </dsp:nvSpPr>
      <dsp:spPr>
        <a:xfrm rot="5128863">
          <a:off x="7007742" y="1890804"/>
          <a:ext cx="251536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>
        <a:off x="7042500" y="1927160"/>
        <a:ext cx="176075" cy="221905"/>
      </dsp:txXfrm>
    </dsp:sp>
    <dsp:sp modelId="{893E327B-405E-4890-A095-4FD3FD7416F6}">
      <dsp:nvSpPr>
        <dsp:cNvPr id="0" name=""/>
        <dsp:cNvSpPr/>
      </dsp:nvSpPr>
      <dsp:spPr>
        <a:xfrm>
          <a:off x="6422789" y="2318526"/>
          <a:ext cx="1546428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Kryteria sukcesu</a:t>
          </a:r>
        </a:p>
      </dsp:txBody>
      <dsp:txXfrm>
        <a:off x="6649258" y="2479007"/>
        <a:ext cx="1093490" cy="774871"/>
      </dsp:txXfrm>
    </dsp:sp>
    <dsp:sp modelId="{D0360F26-DDBA-47B9-BC62-2B2F8459B858}">
      <dsp:nvSpPr>
        <dsp:cNvPr id="0" name=""/>
        <dsp:cNvSpPr/>
      </dsp:nvSpPr>
      <dsp:spPr>
        <a:xfrm rot="7449226">
          <a:off x="6664615" y="3322029"/>
          <a:ext cx="193710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 rot="10800000">
        <a:off x="6709984" y="3371953"/>
        <a:ext cx="135597" cy="221905"/>
      </dsp:txXfrm>
    </dsp:sp>
    <dsp:sp modelId="{3D2E8E73-BB7F-45FF-91E6-D67C14D7C138}">
      <dsp:nvSpPr>
        <dsp:cNvPr id="0" name=""/>
        <dsp:cNvSpPr/>
      </dsp:nvSpPr>
      <dsp:spPr>
        <a:xfrm>
          <a:off x="5568566" y="3606220"/>
          <a:ext cx="1507680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Informacja zwrotna</a:t>
          </a:r>
        </a:p>
      </dsp:txBody>
      <dsp:txXfrm>
        <a:off x="5789361" y="3766701"/>
        <a:ext cx="1066090" cy="774871"/>
      </dsp:txXfrm>
    </dsp:sp>
    <dsp:sp modelId="{F7E3F202-5C03-4F70-BB1C-7F510D1AD7FE}">
      <dsp:nvSpPr>
        <dsp:cNvPr id="0" name=""/>
        <dsp:cNvSpPr/>
      </dsp:nvSpPr>
      <dsp:spPr>
        <a:xfrm rot="10800004">
          <a:off x="5207296" y="3969214"/>
          <a:ext cx="255297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 rot="10800000">
        <a:off x="5283885" y="4043183"/>
        <a:ext cx="178708" cy="221905"/>
      </dsp:txXfrm>
    </dsp:sp>
    <dsp:sp modelId="{86AFC9BC-8960-4E0D-AB2F-789ADFA651F3}">
      <dsp:nvSpPr>
        <dsp:cNvPr id="0" name=""/>
        <dsp:cNvSpPr/>
      </dsp:nvSpPr>
      <dsp:spPr>
        <a:xfrm>
          <a:off x="3397898" y="3606218"/>
          <a:ext cx="1688974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Monitorowanie</a:t>
          </a:r>
        </a:p>
      </dsp:txBody>
      <dsp:txXfrm>
        <a:off x="3645243" y="3766699"/>
        <a:ext cx="1194284" cy="774871"/>
      </dsp:txXfrm>
    </dsp:sp>
    <dsp:sp modelId="{38805A31-B50D-4ADA-AE41-6A3ED01519E0}">
      <dsp:nvSpPr>
        <dsp:cNvPr id="0" name=""/>
        <dsp:cNvSpPr/>
      </dsp:nvSpPr>
      <dsp:spPr>
        <a:xfrm rot="14406394">
          <a:off x="3793749" y="3328457"/>
          <a:ext cx="160568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 rot="10800000">
        <a:off x="3829838" y="3423307"/>
        <a:ext cx="112398" cy="221905"/>
      </dsp:txXfrm>
    </dsp:sp>
    <dsp:sp modelId="{3D3FDFD2-2A3C-481A-B365-99E558C53EA7}">
      <dsp:nvSpPr>
        <dsp:cNvPr id="0" name=""/>
        <dsp:cNvSpPr/>
      </dsp:nvSpPr>
      <dsp:spPr>
        <a:xfrm>
          <a:off x="2679731" y="2318526"/>
          <a:ext cx="1644790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Podsumowanie</a:t>
          </a:r>
        </a:p>
      </dsp:txBody>
      <dsp:txXfrm>
        <a:off x="2920605" y="2479007"/>
        <a:ext cx="1163042" cy="774871"/>
      </dsp:txXfrm>
    </dsp:sp>
    <dsp:sp modelId="{2603638D-6640-44C8-8CBE-4211592D8CAA}">
      <dsp:nvSpPr>
        <dsp:cNvPr id="0" name=""/>
        <dsp:cNvSpPr/>
      </dsp:nvSpPr>
      <dsp:spPr>
        <a:xfrm rot="16388240">
          <a:off x="3419439" y="1905091"/>
          <a:ext cx="250489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>
        <a:off x="3454956" y="2016577"/>
        <a:ext cx="175342" cy="221905"/>
      </dsp:txXfrm>
    </dsp:sp>
    <dsp:sp modelId="{0E7F7344-1CF6-4539-BA0F-F7BC6B4A0732}">
      <dsp:nvSpPr>
        <dsp:cNvPr id="0" name=""/>
        <dsp:cNvSpPr/>
      </dsp:nvSpPr>
      <dsp:spPr>
        <a:xfrm>
          <a:off x="2819397" y="751562"/>
          <a:ext cx="1537234" cy="1095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Motywacja</a:t>
          </a:r>
        </a:p>
      </dsp:txBody>
      <dsp:txXfrm>
        <a:off x="3044520" y="912043"/>
        <a:ext cx="1086988" cy="774871"/>
      </dsp:txXfrm>
    </dsp:sp>
    <dsp:sp modelId="{A5C423EC-E345-4D0B-A544-C0E902795FAA}">
      <dsp:nvSpPr>
        <dsp:cNvPr id="0" name=""/>
        <dsp:cNvSpPr/>
      </dsp:nvSpPr>
      <dsp:spPr>
        <a:xfrm rot="20217516">
          <a:off x="4323001" y="755366"/>
          <a:ext cx="219032" cy="36984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500" kern="1200"/>
        </a:p>
      </dsp:txBody>
      <dsp:txXfrm>
        <a:off x="4325622" y="842194"/>
        <a:ext cx="153322" cy="221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C433B-B683-46A1-96FB-A38DE29CC1B8}">
      <dsp:nvSpPr>
        <dsp:cNvPr id="0" name=""/>
        <dsp:cNvSpPr/>
      </dsp:nvSpPr>
      <dsp:spPr>
        <a:xfrm>
          <a:off x="4356570" y="909198"/>
          <a:ext cx="2832954" cy="755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573"/>
              </a:lnTo>
              <a:lnTo>
                <a:pt x="2832954" y="495573"/>
              </a:lnTo>
              <a:lnTo>
                <a:pt x="2832954" y="7550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CADF8-3720-4A75-9867-01D38DF57C52}">
      <dsp:nvSpPr>
        <dsp:cNvPr id="0" name=""/>
        <dsp:cNvSpPr/>
      </dsp:nvSpPr>
      <dsp:spPr>
        <a:xfrm>
          <a:off x="4199716" y="909198"/>
          <a:ext cx="156853" cy="715831"/>
        </a:xfrm>
        <a:custGeom>
          <a:avLst/>
          <a:gdLst/>
          <a:ahLst/>
          <a:cxnLst/>
          <a:rect l="0" t="0" r="0" b="0"/>
          <a:pathLst>
            <a:path>
              <a:moveTo>
                <a:pt x="156853" y="0"/>
              </a:moveTo>
              <a:lnTo>
                <a:pt x="156853" y="456384"/>
              </a:lnTo>
              <a:lnTo>
                <a:pt x="0" y="456384"/>
              </a:lnTo>
              <a:lnTo>
                <a:pt x="0" y="7158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55CDF-E2AC-4DB4-9D17-71E5496B1AA0}">
      <dsp:nvSpPr>
        <dsp:cNvPr id="0" name=""/>
        <dsp:cNvSpPr/>
      </dsp:nvSpPr>
      <dsp:spPr>
        <a:xfrm>
          <a:off x="1327474" y="909198"/>
          <a:ext cx="3029096" cy="741960"/>
        </a:xfrm>
        <a:custGeom>
          <a:avLst/>
          <a:gdLst/>
          <a:ahLst/>
          <a:cxnLst/>
          <a:rect l="0" t="0" r="0" b="0"/>
          <a:pathLst>
            <a:path>
              <a:moveTo>
                <a:pt x="3029096" y="0"/>
              </a:moveTo>
              <a:lnTo>
                <a:pt x="3029096" y="482514"/>
              </a:lnTo>
              <a:lnTo>
                <a:pt x="0" y="482514"/>
              </a:lnTo>
              <a:lnTo>
                <a:pt x="0" y="741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9A6FA-9671-42D3-B5F4-1D15FC9FC417}">
      <dsp:nvSpPr>
        <dsp:cNvPr id="0" name=""/>
        <dsp:cNvSpPr/>
      </dsp:nvSpPr>
      <dsp:spPr>
        <a:xfrm>
          <a:off x="3008425" y="0"/>
          <a:ext cx="2696288" cy="909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Ocena</a:t>
          </a:r>
        </a:p>
      </dsp:txBody>
      <dsp:txXfrm>
        <a:off x="3008425" y="0"/>
        <a:ext cx="2696288" cy="909198"/>
      </dsp:txXfrm>
    </dsp:sp>
    <dsp:sp modelId="{294DB27A-2F10-4DAB-9F8B-FFF446469E50}">
      <dsp:nvSpPr>
        <dsp:cNvPr id="0" name=""/>
        <dsp:cNvSpPr/>
      </dsp:nvSpPr>
      <dsp:spPr>
        <a:xfrm>
          <a:off x="92016" y="1651159"/>
          <a:ext cx="2470916" cy="12354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kształtująca</a:t>
          </a:r>
        </a:p>
      </dsp:txBody>
      <dsp:txXfrm>
        <a:off x="92016" y="1651159"/>
        <a:ext cx="2470916" cy="1235458"/>
      </dsp:txXfrm>
    </dsp:sp>
    <dsp:sp modelId="{93EFD6DC-A709-4530-B24C-F60E74F6044A}">
      <dsp:nvSpPr>
        <dsp:cNvPr id="0" name=""/>
        <dsp:cNvSpPr/>
      </dsp:nvSpPr>
      <dsp:spPr>
        <a:xfrm>
          <a:off x="2964258" y="1625029"/>
          <a:ext cx="2470916" cy="12354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orientująca</a:t>
          </a:r>
        </a:p>
      </dsp:txBody>
      <dsp:txXfrm>
        <a:off x="2964258" y="1625029"/>
        <a:ext cx="2470916" cy="1235458"/>
      </dsp:txXfrm>
    </dsp:sp>
    <dsp:sp modelId="{6EA4F75C-D4CA-42E9-8C50-9D82F1A4116E}">
      <dsp:nvSpPr>
        <dsp:cNvPr id="0" name=""/>
        <dsp:cNvSpPr/>
      </dsp:nvSpPr>
      <dsp:spPr>
        <a:xfrm>
          <a:off x="5954066" y="1664218"/>
          <a:ext cx="2470916" cy="12354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kern="1200" dirty="0"/>
            <a:t>sumująca</a:t>
          </a:r>
        </a:p>
      </dsp:txBody>
      <dsp:txXfrm>
        <a:off x="5954066" y="1664218"/>
        <a:ext cx="2470916" cy="1235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6E7B4-A065-9946-8C28-5E2217ECDFA7}">
      <dsp:nvSpPr>
        <dsp:cNvPr id="0" name=""/>
        <dsp:cNvSpPr/>
      </dsp:nvSpPr>
      <dsp:spPr>
        <a:xfrm>
          <a:off x="0" y="0"/>
          <a:ext cx="5899915" cy="830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Podstawa programowa</a:t>
          </a:r>
        </a:p>
      </dsp:txBody>
      <dsp:txXfrm>
        <a:off x="24322" y="24322"/>
        <a:ext cx="4906661" cy="781782"/>
      </dsp:txXfrm>
    </dsp:sp>
    <dsp:sp modelId="{9B7B49CA-092B-4043-8B2D-D339A690F0CE}">
      <dsp:nvSpPr>
        <dsp:cNvPr id="0" name=""/>
        <dsp:cNvSpPr/>
      </dsp:nvSpPr>
      <dsp:spPr>
        <a:xfrm>
          <a:off x="440578" y="945763"/>
          <a:ext cx="5899915" cy="830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Program nauczania</a:t>
          </a:r>
        </a:p>
      </dsp:txBody>
      <dsp:txXfrm>
        <a:off x="464900" y="970085"/>
        <a:ext cx="4870916" cy="781782"/>
      </dsp:txXfrm>
    </dsp:sp>
    <dsp:sp modelId="{30ABAF04-1151-404E-8966-5D163A4D741C}">
      <dsp:nvSpPr>
        <dsp:cNvPr id="0" name=""/>
        <dsp:cNvSpPr/>
      </dsp:nvSpPr>
      <dsp:spPr>
        <a:xfrm>
          <a:off x="881156" y="1891526"/>
          <a:ext cx="5899915" cy="830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Temat lekcji</a:t>
          </a:r>
        </a:p>
      </dsp:txBody>
      <dsp:txXfrm>
        <a:off x="905478" y="1915848"/>
        <a:ext cx="4870916" cy="781782"/>
      </dsp:txXfrm>
    </dsp:sp>
    <dsp:sp modelId="{D3AD19C7-1B21-234F-954A-9AFF942235BE}">
      <dsp:nvSpPr>
        <dsp:cNvPr id="0" name=""/>
        <dsp:cNvSpPr/>
      </dsp:nvSpPr>
      <dsp:spPr>
        <a:xfrm>
          <a:off x="1321734" y="2837289"/>
          <a:ext cx="5899915" cy="830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Cel wyrażony w języku ucznia</a:t>
          </a:r>
        </a:p>
      </dsp:txBody>
      <dsp:txXfrm>
        <a:off x="1346056" y="2861611"/>
        <a:ext cx="4870916" cy="781782"/>
      </dsp:txXfrm>
    </dsp:sp>
    <dsp:sp modelId="{C735F231-CCF9-744B-9034-1E2041F94B96}">
      <dsp:nvSpPr>
        <dsp:cNvPr id="0" name=""/>
        <dsp:cNvSpPr/>
      </dsp:nvSpPr>
      <dsp:spPr>
        <a:xfrm>
          <a:off x="1762312" y="3783052"/>
          <a:ext cx="5899915" cy="8304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Kryteria sukcesu (</a:t>
          </a:r>
          <a:r>
            <a:rPr lang="pl-PL" sz="3000" kern="1200" dirty="0" err="1"/>
            <a:t>NaCoBeZu</a:t>
          </a:r>
          <a:r>
            <a:rPr lang="pl-PL" sz="3000" kern="1200" dirty="0"/>
            <a:t>)</a:t>
          </a:r>
        </a:p>
      </dsp:txBody>
      <dsp:txXfrm>
        <a:off x="1786634" y="3807374"/>
        <a:ext cx="4870916" cy="781782"/>
      </dsp:txXfrm>
    </dsp:sp>
    <dsp:sp modelId="{FF5A9E4F-26EC-8C49-A051-E7B939FDC7AB}">
      <dsp:nvSpPr>
        <dsp:cNvPr id="0" name=""/>
        <dsp:cNvSpPr/>
      </dsp:nvSpPr>
      <dsp:spPr>
        <a:xfrm>
          <a:off x="5360138" y="606672"/>
          <a:ext cx="539777" cy="53977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5481588" y="606672"/>
        <a:ext cx="296877" cy="406182"/>
      </dsp:txXfrm>
    </dsp:sp>
    <dsp:sp modelId="{42B380F1-0E19-EA4A-B6DC-17FCF56B1EC8}">
      <dsp:nvSpPr>
        <dsp:cNvPr id="0" name=""/>
        <dsp:cNvSpPr/>
      </dsp:nvSpPr>
      <dsp:spPr>
        <a:xfrm>
          <a:off x="5800716" y="1552435"/>
          <a:ext cx="539777" cy="53977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5922166" y="1552435"/>
        <a:ext cx="296877" cy="406182"/>
      </dsp:txXfrm>
    </dsp:sp>
    <dsp:sp modelId="{75DBDD6A-2826-4B41-8F87-D8B6D06F17E0}">
      <dsp:nvSpPr>
        <dsp:cNvPr id="0" name=""/>
        <dsp:cNvSpPr/>
      </dsp:nvSpPr>
      <dsp:spPr>
        <a:xfrm>
          <a:off x="6241294" y="2484358"/>
          <a:ext cx="539777" cy="53977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6362744" y="2484358"/>
        <a:ext cx="296877" cy="406182"/>
      </dsp:txXfrm>
    </dsp:sp>
    <dsp:sp modelId="{9E978A56-EEE7-4B48-93CC-4E3C06F707AC}">
      <dsp:nvSpPr>
        <dsp:cNvPr id="0" name=""/>
        <dsp:cNvSpPr/>
      </dsp:nvSpPr>
      <dsp:spPr>
        <a:xfrm>
          <a:off x="6681872" y="3439348"/>
          <a:ext cx="539777" cy="53977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/>
        </a:p>
      </dsp:txBody>
      <dsp:txXfrm>
        <a:off x="6803322" y="3439348"/>
        <a:ext cx="296877" cy="4061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4C356-32A7-784B-AFCA-79F4016E803E}">
      <dsp:nvSpPr>
        <dsp:cNvPr id="0" name=""/>
        <dsp:cNvSpPr/>
      </dsp:nvSpPr>
      <dsp:spPr>
        <a:xfrm>
          <a:off x="6786912" y="2742646"/>
          <a:ext cx="1073711" cy="51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224"/>
              </a:lnTo>
              <a:lnTo>
                <a:pt x="1073711" y="348224"/>
              </a:lnTo>
              <a:lnTo>
                <a:pt x="1073711" y="5109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CF134-A649-4549-A402-58944A897CBB}">
      <dsp:nvSpPr>
        <dsp:cNvPr id="0" name=""/>
        <dsp:cNvSpPr/>
      </dsp:nvSpPr>
      <dsp:spPr>
        <a:xfrm>
          <a:off x="5713201" y="2742646"/>
          <a:ext cx="1073711" cy="510989"/>
        </a:xfrm>
        <a:custGeom>
          <a:avLst/>
          <a:gdLst/>
          <a:ahLst/>
          <a:cxnLst/>
          <a:rect l="0" t="0" r="0" b="0"/>
          <a:pathLst>
            <a:path>
              <a:moveTo>
                <a:pt x="1073711" y="0"/>
              </a:moveTo>
              <a:lnTo>
                <a:pt x="1073711" y="348224"/>
              </a:lnTo>
              <a:lnTo>
                <a:pt x="0" y="348224"/>
              </a:lnTo>
              <a:lnTo>
                <a:pt x="0" y="5109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83564-42C8-2142-9540-6E7E5123D62A}">
      <dsp:nvSpPr>
        <dsp:cNvPr id="0" name=""/>
        <dsp:cNvSpPr/>
      </dsp:nvSpPr>
      <dsp:spPr>
        <a:xfrm>
          <a:off x="4639489" y="1115973"/>
          <a:ext cx="2147423" cy="51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224"/>
              </a:lnTo>
              <a:lnTo>
                <a:pt x="2147423" y="348224"/>
              </a:lnTo>
              <a:lnTo>
                <a:pt x="2147423" y="5109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9F312D-CD45-3940-9C9B-B0A74D455305}">
      <dsp:nvSpPr>
        <dsp:cNvPr id="0" name=""/>
        <dsp:cNvSpPr/>
      </dsp:nvSpPr>
      <dsp:spPr>
        <a:xfrm>
          <a:off x="2492065" y="2742646"/>
          <a:ext cx="1073711" cy="510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224"/>
              </a:lnTo>
              <a:lnTo>
                <a:pt x="1073711" y="348224"/>
              </a:lnTo>
              <a:lnTo>
                <a:pt x="1073711" y="5109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ABBF6-6BEA-444D-87BD-9E74BA2FE9CC}">
      <dsp:nvSpPr>
        <dsp:cNvPr id="0" name=""/>
        <dsp:cNvSpPr/>
      </dsp:nvSpPr>
      <dsp:spPr>
        <a:xfrm>
          <a:off x="1418354" y="2742646"/>
          <a:ext cx="1073711" cy="510989"/>
        </a:xfrm>
        <a:custGeom>
          <a:avLst/>
          <a:gdLst/>
          <a:ahLst/>
          <a:cxnLst/>
          <a:rect l="0" t="0" r="0" b="0"/>
          <a:pathLst>
            <a:path>
              <a:moveTo>
                <a:pt x="1073711" y="0"/>
              </a:moveTo>
              <a:lnTo>
                <a:pt x="1073711" y="348224"/>
              </a:lnTo>
              <a:lnTo>
                <a:pt x="0" y="348224"/>
              </a:lnTo>
              <a:lnTo>
                <a:pt x="0" y="5109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7CE6E-64D5-8A4A-83B3-FF1C49703CA6}">
      <dsp:nvSpPr>
        <dsp:cNvPr id="0" name=""/>
        <dsp:cNvSpPr/>
      </dsp:nvSpPr>
      <dsp:spPr>
        <a:xfrm>
          <a:off x="2492065" y="1115973"/>
          <a:ext cx="2147423" cy="510989"/>
        </a:xfrm>
        <a:custGeom>
          <a:avLst/>
          <a:gdLst/>
          <a:ahLst/>
          <a:cxnLst/>
          <a:rect l="0" t="0" r="0" b="0"/>
          <a:pathLst>
            <a:path>
              <a:moveTo>
                <a:pt x="2147423" y="0"/>
              </a:moveTo>
              <a:lnTo>
                <a:pt x="2147423" y="348224"/>
              </a:lnTo>
              <a:lnTo>
                <a:pt x="0" y="348224"/>
              </a:lnTo>
              <a:lnTo>
                <a:pt x="0" y="5109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7432A-4613-0A42-8778-20470D8DC9F5}">
      <dsp:nvSpPr>
        <dsp:cNvPr id="0" name=""/>
        <dsp:cNvSpPr/>
      </dsp:nvSpPr>
      <dsp:spPr>
        <a:xfrm>
          <a:off x="3760997" y="289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8F3A6-E865-8747-A8D1-8C4F5EDD3280}">
      <dsp:nvSpPr>
        <dsp:cNvPr id="0" name=""/>
        <dsp:cNvSpPr/>
      </dsp:nvSpPr>
      <dsp:spPr>
        <a:xfrm>
          <a:off x="3956218" y="185748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/>
            <a:t>Informacja zwrotna</a:t>
          </a:r>
        </a:p>
      </dsp:txBody>
      <dsp:txXfrm>
        <a:off x="3988895" y="218425"/>
        <a:ext cx="1691628" cy="1050330"/>
      </dsp:txXfrm>
    </dsp:sp>
    <dsp:sp modelId="{77A9B20D-E256-444B-AB50-F579D6B111C6}">
      <dsp:nvSpPr>
        <dsp:cNvPr id="0" name=""/>
        <dsp:cNvSpPr/>
      </dsp:nvSpPr>
      <dsp:spPr>
        <a:xfrm>
          <a:off x="1613574" y="1626962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F563F-33FB-A046-A9D3-36B561457484}">
      <dsp:nvSpPr>
        <dsp:cNvPr id="0" name=""/>
        <dsp:cNvSpPr/>
      </dsp:nvSpPr>
      <dsp:spPr>
        <a:xfrm>
          <a:off x="1808794" y="1812421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Werbalna</a:t>
          </a:r>
        </a:p>
      </dsp:txBody>
      <dsp:txXfrm>
        <a:off x="1841471" y="1845098"/>
        <a:ext cx="1691628" cy="1050330"/>
      </dsp:txXfrm>
    </dsp:sp>
    <dsp:sp modelId="{6D89FC54-FB1C-FF4D-A2B5-25D09F9D9FC3}">
      <dsp:nvSpPr>
        <dsp:cNvPr id="0" name=""/>
        <dsp:cNvSpPr/>
      </dsp:nvSpPr>
      <dsp:spPr>
        <a:xfrm>
          <a:off x="539862" y="3253635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DB70B-5E45-034B-B8D2-470FA863A909}">
      <dsp:nvSpPr>
        <dsp:cNvPr id="0" name=""/>
        <dsp:cNvSpPr/>
      </dsp:nvSpPr>
      <dsp:spPr>
        <a:xfrm>
          <a:off x="735083" y="3439094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Ustna</a:t>
          </a:r>
        </a:p>
      </dsp:txBody>
      <dsp:txXfrm>
        <a:off x="767760" y="3471771"/>
        <a:ext cx="1691628" cy="1050330"/>
      </dsp:txXfrm>
    </dsp:sp>
    <dsp:sp modelId="{5AD35729-9E72-9D42-962D-77469C09F9B0}">
      <dsp:nvSpPr>
        <dsp:cNvPr id="0" name=""/>
        <dsp:cNvSpPr/>
      </dsp:nvSpPr>
      <dsp:spPr>
        <a:xfrm>
          <a:off x="2687286" y="3253635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E893C4-5556-BB43-B483-4DE1E308E950}">
      <dsp:nvSpPr>
        <dsp:cNvPr id="0" name=""/>
        <dsp:cNvSpPr/>
      </dsp:nvSpPr>
      <dsp:spPr>
        <a:xfrm>
          <a:off x="2882506" y="3439094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Pisemna</a:t>
          </a:r>
        </a:p>
      </dsp:txBody>
      <dsp:txXfrm>
        <a:off x="2915183" y="3471771"/>
        <a:ext cx="1691628" cy="1050330"/>
      </dsp:txXfrm>
    </dsp:sp>
    <dsp:sp modelId="{5EF98770-D7C5-5147-AEAF-ABF9B75FF994}">
      <dsp:nvSpPr>
        <dsp:cNvPr id="0" name=""/>
        <dsp:cNvSpPr/>
      </dsp:nvSpPr>
      <dsp:spPr>
        <a:xfrm>
          <a:off x="5908421" y="1626962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0FEC4-6436-8241-B70D-90B11F541E45}">
      <dsp:nvSpPr>
        <dsp:cNvPr id="0" name=""/>
        <dsp:cNvSpPr/>
      </dsp:nvSpPr>
      <dsp:spPr>
        <a:xfrm>
          <a:off x="6103641" y="1812421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Niewerbalna</a:t>
          </a:r>
        </a:p>
      </dsp:txBody>
      <dsp:txXfrm>
        <a:off x="6136318" y="1845098"/>
        <a:ext cx="1691628" cy="1050330"/>
      </dsp:txXfrm>
    </dsp:sp>
    <dsp:sp modelId="{38CDE55E-31C6-824F-AB3D-B03C9C5FD2A3}">
      <dsp:nvSpPr>
        <dsp:cNvPr id="0" name=""/>
        <dsp:cNvSpPr/>
      </dsp:nvSpPr>
      <dsp:spPr>
        <a:xfrm>
          <a:off x="4834709" y="3253635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4B954-BFCE-A847-AD0A-0B62F7A8CFF1}">
      <dsp:nvSpPr>
        <dsp:cNvPr id="0" name=""/>
        <dsp:cNvSpPr/>
      </dsp:nvSpPr>
      <dsp:spPr>
        <a:xfrm>
          <a:off x="5029929" y="3439094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Mowa ciała</a:t>
          </a:r>
        </a:p>
      </dsp:txBody>
      <dsp:txXfrm>
        <a:off x="5062606" y="3471771"/>
        <a:ext cx="1691628" cy="1050330"/>
      </dsp:txXfrm>
    </dsp:sp>
    <dsp:sp modelId="{F65A7448-6952-E44F-8AB5-56C331CFAD5C}">
      <dsp:nvSpPr>
        <dsp:cNvPr id="0" name=""/>
        <dsp:cNvSpPr/>
      </dsp:nvSpPr>
      <dsp:spPr>
        <a:xfrm>
          <a:off x="6982133" y="3253635"/>
          <a:ext cx="1756982" cy="1115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3E98B-7FD7-0545-8E2D-FAFB5A18C618}">
      <dsp:nvSpPr>
        <dsp:cNvPr id="0" name=""/>
        <dsp:cNvSpPr/>
      </dsp:nvSpPr>
      <dsp:spPr>
        <a:xfrm>
          <a:off x="7177353" y="3439094"/>
          <a:ext cx="1756982" cy="1115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Inna (np. symbol, wypowiedź plastyczna)</a:t>
          </a:r>
        </a:p>
      </dsp:txBody>
      <dsp:txXfrm>
        <a:off x="7210030" y="3471771"/>
        <a:ext cx="1691628" cy="1050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E69AB-7567-7041-BF53-21F86FDF4409}">
      <dsp:nvSpPr>
        <dsp:cNvPr id="0" name=""/>
        <dsp:cNvSpPr/>
      </dsp:nvSpPr>
      <dsp:spPr>
        <a:xfrm>
          <a:off x="10320" y="1713140"/>
          <a:ext cx="2080512" cy="19923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A</a:t>
          </a:r>
          <a:r>
            <a:rPr lang="pl-PL" sz="2300" kern="1200" dirty="0"/>
            <a:t> </a:t>
          </a:r>
          <a:br>
            <a:rPr lang="pl-PL" sz="2300" kern="1200" dirty="0"/>
          </a:br>
          <a:r>
            <a:rPr lang="pl-PL" sz="2300" kern="1200" dirty="0"/>
            <a:t>aktywacja</a:t>
          </a:r>
        </a:p>
      </dsp:txBody>
      <dsp:txXfrm>
        <a:off x="68675" y="1771495"/>
        <a:ext cx="1963802" cy="1875676"/>
      </dsp:txXfrm>
    </dsp:sp>
    <dsp:sp modelId="{4C2A6EF7-FA61-3B4B-9AB4-6466296F95DE}">
      <dsp:nvSpPr>
        <dsp:cNvPr id="0" name=""/>
        <dsp:cNvSpPr/>
      </dsp:nvSpPr>
      <dsp:spPr>
        <a:xfrm>
          <a:off x="2271750" y="2484996"/>
          <a:ext cx="383544" cy="44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900" kern="1200"/>
        </a:p>
      </dsp:txBody>
      <dsp:txXfrm>
        <a:off x="2271750" y="2574731"/>
        <a:ext cx="268481" cy="269204"/>
      </dsp:txXfrm>
    </dsp:sp>
    <dsp:sp modelId="{4E5E00D4-14D5-8145-A8E7-ED57BD87DBA7}">
      <dsp:nvSpPr>
        <dsp:cNvPr id="0" name=""/>
        <dsp:cNvSpPr/>
      </dsp:nvSpPr>
      <dsp:spPr>
        <a:xfrm>
          <a:off x="2814502" y="1815215"/>
          <a:ext cx="2138587" cy="1788236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P</a:t>
          </a:r>
          <a:r>
            <a:rPr lang="pl-PL" sz="2200" kern="1200" dirty="0"/>
            <a:t> </a:t>
          </a:r>
          <a:br>
            <a:rPr lang="pl-PL" sz="2200" kern="1200" dirty="0"/>
          </a:br>
          <a:r>
            <a:rPr lang="pl-PL" sz="2200" kern="1200" dirty="0"/>
            <a:t>przetwarzanie</a:t>
          </a:r>
        </a:p>
      </dsp:txBody>
      <dsp:txXfrm>
        <a:off x="2866878" y="1867591"/>
        <a:ext cx="2033835" cy="1683484"/>
      </dsp:txXfrm>
    </dsp:sp>
    <dsp:sp modelId="{68B332CF-2D89-A74F-9982-F99C714CA6B9}">
      <dsp:nvSpPr>
        <dsp:cNvPr id="0" name=""/>
        <dsp:cNvSpPr/>
      </dsp:nvSpPr>
      <dsp:spPr>
        <a:xfrm>
          <a:off x="5134007" y="2484996"/>
          <a:ext cx="383544" cy="44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900" kern="1200"/>
        </a:p>
      </dsp:txBody>
      <dsp:txXfrm>
        <a:off x="5134007" y="2574731"/>
        <a:ext cx="268481" cy="269204"/>
      </dsp:txXfrm>
    </dsp:sp>
    <dsp:sp modelId="{B77FCF65-1C4F-0642-8AFD-CB7ACC8E7A9E}">
      <dsp:nvSpPr>
        <dsp:cNvPr id="0" name=""/>
        <dsp:cNvSpPr/>
      </dsp:nvSpPr>
      <dsp:spPr>
        <a:xfrm>
          <a:off x="5676759" y="1835625"/>
          <a:ext cx="2326252" cy="1747416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S</a:t>
          </a:r>
          <a:br>
            <a:rPr lang="pl-PL" sz="2300" kern="1200" dirty="0"/>
          </a:br>
          <a:r>
            <a:rPr lang="pl-PL" sz="2300" kern="1200" dirty="0"/>
            <a:t>systematyzacja</a:t>
          </a:r>
        </a:p>
      </dsp:txBody>
      <dsp:txXfrm>
        <a:off x="5727939" y="1886805"/>
        <a:ext cx="2223892" cy="1645056"/>
      </dsp:txXfrm>
    </dsp:sp>
    <dsp:sp modelId="{9C333E00-BAE1-C648-B3FD-F9226C8AC885}">
      <dsp:nvSpPr>
        <dsp:cNvPr id="0" name=""/>
        <dsp:cNvSpPr/>
      </dsp:nvSpPr>
      <dsp:spPr>
        <a:xfrm>
          <a:off x="8183929" y="2484996"/>
          <a:ext cx="383544" cy="4486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900" kern="1200"/>
        </a:p>
      </dsp:txBody>
      <dsp:txXfrm>
        <a:off x="8183929" y="2574731"/>
        <a:ext cx="268481" cy="269204"/>
      </dsp:txXfrm>
    </dsp:sp>
    <dsp:sp modelId="{561F3701-A13A-E64A-A37B-64948A6AAED8}">
      <dsp:nvSpPr>
        <dsp:cNvPr id="0" name=""/>
        <dsp:cNvSpPr/>
      </dsp:nvSpPr>
      <dsp:spPr>
        <a:xfrm>
          <a:off x="8726681" y="1768495"/>
          <a:ext cx="2028770" cy="188167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/>
            <a:t>E</a:t>
          </a:r>
          <a:br>
            <a:rPr lang="pl-PL" sz="3000" kern="1200" dirty="0"/>
          </a:br>
          <a:r>
            <a:rPr lang="pl-PL" sz="2200" kern="1200" dirty="0"/>
            <a:t>ewaluacja</a:t>
          </a:r>
        </a:p>
      </dsp:txBody>
      <dsp:txXfrm>
        <a:off x="8781793" y="1823607"/>
        <a:ext cx="1918546" cy="1771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50EA-05BF-4364-B614-7210D1186E1B}" type="datetimeFigureOut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65B63-23B5-42B7-BD8D-C6589F8D48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87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tore.eu/download/Strategia_Ksztalcenia_Wyprzedzajacego.pdf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760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Kształtujące – w toku lekcji, z ”minuty na minutę”</a:t>
            </a:r>
          </a:p>
          <a:p>
            <a:r>
              <a:rPr lang="pl-PL" dirty="0"/>
              <a:t>Orientujące – wspomagające, przewidujące</a:t>
            </a:r>
          </a:p>
          <a:p>
            <a:r>
              <a:rPr lang="pl-PL" dirty="0"/>
              <a:t>Dwie pierwsze często wyrażone są w postaci informacji zwrotnej do ucznia ustnej lub pisemnej</a:t>
            </a:r>
          </a:p>
          <a:p>
            <a:r>
              <a:rPr lang="pl-PL" dirty="0"/>
              <a:t>Sumujące – zamykające – test, sprawdzian – najczęściej „na ocenę”.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93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IZ – informacja zwrotna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60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Analogia do gotowania. Dopóki gotujemy potrawę, możemy ją próbować, przyprawiać, by wpłynąć na efekt końcowy – ocena kształtująca</a:t>
            </a:r>
          </a:p>
          <a:p>
            <a:r>
              <a:rPr lang="pl-PL" dirty="0"/>
              <a:t>Podanie gotowej potrawy klientowi – wynik końcowy, nie podlega poprawie, smakuje lub nie.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03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017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Zaznaczone strategie są kluczowe z punktu widzenia wprowadzania w szkole oceniania kształtującego.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96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921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9474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984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Planowanie lekcji - co z czego wynika</a:t>
            </a:r>
          </a:p>
          <a:p>
            <a:r>
              <a:rPr lang="pl-PL" dirty="0" err="1"/>
              <a:t>NaCoBeZu</a:t>
            </a:r>
            <a:r>
              <a:rPr lang="pl-PL" dirty="0"/>
              <a:t> – skrót od na co będę zwracał uwagę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40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013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Celem księcia było odnalezienie Kopciuszka</a:t>
            </a:r>
          </a:p>
          <a:p>
            <a:r>
              <a:rPr lang="pl-PL" dirty="0"/>
              <a:t>Kryterium sukcesu, które przyjął wskazujące na osiągnięcie celu to pasujący pantofelek </a:t>
            </a:r>
            <a:r>
              <a:rPr lang="pl-PL" dirty="0">
                <a:sym typeface="Wingdings" pitchFamily="2" charset="2"/>
              </a:rPr>
              <a:t>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65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Przykład celu sformułowanego w języku ucznia i kryteriów sukcesu do lekcji - matematyka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7898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Przykład celu sformułowanego w języku ucznia i kryteriów sukcesu do lekcji - biologia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807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242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4335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992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14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642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3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IZ nie odnosimy się do rzeczy, których nie ujęliśmy w </a:t>
            </a:r>
            <a:r>
              <a:rPr lang="pl-PL" dirty="0" err="1"/>
              <a:t>NaCoBeZu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84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443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039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Siedem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przykazan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udzielania ustnej informacji zwrotnej </a:t>
            </a:r>
            <a:endParaRPr lang="pl-P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Zaczynaj od informacji pozytywnych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Często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pojawia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tendencja do rozpoczynania od informacji krytycznych, co 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ogół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wzmacnia postawy obronne u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odbiorców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których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skierowane te informacje oraz utrudnia ich przyjmowanie. </a:t>
            </a:r>
            <a:endParaRPr lang="pl-PL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Przekazuj konkretne informacje.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Informacja zwrotna powinna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zawierac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nasze odczucia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związane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konkretnym zachowaniem (zdarzeniem); odbiorca nie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będzie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stanie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skorzystac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z informacji zbyt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ogólnej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(np. „fatalnie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współpracowałes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́”; „nie podobało mi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Twoje zachowanie”); wskazanie na to, co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nam konkretnie nie podobało (np.: „kiedy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relacjonowałes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w grupie swoją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częśc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pracy,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mówiłes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zbyt szybko, nie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zwracając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uwagi, czy inni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rozumieja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̨”) lub podobało („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uważam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że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dobrym pomysłem było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zakończenie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twojego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wystąpienia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grupie trafnie dobraną anegdotą”) pozwala odbiorcy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zorientowac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̨, co naszym zdaniem robi dobrze, a co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mógłby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zmienic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Mów o tym, co odbiorca </a:t>
            </a: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może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zmienic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Informacja powinna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dotyczyc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tych rzeczy, 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które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nasz odbiorca ma wpływ,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które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może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zmienic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(np. tempa pracy, postawy czy gestykulacji, ale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juz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̇ nie: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wyglądu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wzrostu itp.).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Mów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tym, co </a:t>
            </a: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zdarzyło „tu i teraz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Unikaj ocen i interpretacji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rzecz opisu. Informacja zwrotna powinna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na opisywaniu naszych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odczuc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sądów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temat konkretnych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zachowan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danej osoby, a nie na ocenie tej osoby lub interpretacji jej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zachowan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(np. „zbyt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dużo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czasu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przeznaczyłes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wstęp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kosztem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wniosków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zamiast „nie potrafisz dobrze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skonstruowac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wypowiedzi”).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Pozostawiaj </a:t>
            </a: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wybór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odbiorcy.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Jeśli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umowa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dotycząca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informacji zwrotnej obejmuje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także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przekazywanie rad 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pomysłów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dotyczących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poprawy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jakiegos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działania; odbiorca powinien sam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zadecydowac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czy chce z nich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skorzystac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Skupiaj </a:t>
            </a: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̨ na potrzebach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odbiorcy. Informacja zwrotna powinna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przynieśc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korzyśc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partnerowi, a nie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sposobem na „wyrzucenie” z siebie nagromadzonych emocji. </a:t>
            </a:r>
            <a:endParaRPr lang="pl-PL" dirty="0">
              <a:effectLst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518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600" dirty="0"/>
              <a:t>W nawiasach znajdują się symbole, które nauczyciele stosują w OK podając IZ.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622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805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40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Zasada, która dobrze sprawdzi się nie tylko w pracy z uczniem, ale także z dorosłym np. nauczycielem w trakcie procesu wspomagania szkoły.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378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podstawie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Dylak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S. (red.), </a:t>
            </a:r>
            <a:r>
              <a:rPr lang="pl-PL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Strategie kształcenia wyprzedzającego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Ogólnopolska fundacja Edukacji Komputerowej, Poznań 2013 [online, dostęp dn. 21.12.2018] str. 90 - 116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170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7816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Technika rybiego </a:t>
            </a:r>
            <a:r>
              <a:rPr lang="pl-PL" dirty="0" err="1"/>
              <a:t>szkieletru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159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Technika rybiego </a:t>
            </a:r>
            <a:r>
              <a:rPr lang="pl-PL" dirty="0" err="1"/>
              <a:t>szkieletru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47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duże znaczenie w procesie uczenia się i nauczania mają techniki i metody jakie zastosuje nauczyciel. Nie są jednak jedynym aspektem, który wpływa na skuteczność procesu. Wychodzimy od celu, po co się czegoś uczymy (po co tego uczę), kryteria sukcesu informują nas i uczniów o tym, w jaki sposób poznam, że cele zostały osiągnięte. Informacja zwrotna uczeń – nauczyciel i nauczyciel – uczeń pokazuje w którym miejscu jesteśmy (co już umiem, czego powinienem się jeszcze nauczyć). Nauczyciel i uczeń dzięki informacji zwrotnej może stale monitorować przebieg procesu uczenia się, co pozwala na </a:t>
            </a:r>
            <a:r>
              <a:rPr lang="pl-PL" dirty="0" err="1"/>
              <a:t>sformłuowanie</a:t>
            </a:r>
            <a:r>
              <a:rPr lang="pl-PL" dirty="0"/>
              <a:t> wniosków – podsumowania. Zwrócenie uwagi na sukcesy i wskazanie obszarów do rozwoju wpływa na motywację zarówno uczącego jak i uczących się i ostatecznie prowadzi do nadbudowania wiedzy.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043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2580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7366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447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24391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57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28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997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724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04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93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B637-CD03-6241-ABC2-E23BDC604B7F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9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020-0E91-7E45-9B41-5C51CEE951AB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26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8FC7C-274C-7B48-80AD-EB1860440306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8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D5BA-27ED-B348-9813-5093AAE7388A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82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BBD4C-FA24-4448-8CA2-64F31EED2C61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4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6E9EA-AFB0-3A48-8677-01B57861C44C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FBE4-8740-964D-8D5B-E56212FE1606}" type="datetime1">
              <a:rPr lang="pl-PL" smtClean="0"/>
              <a:t>18.01.2019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34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018E2-2776-D647-B36D-437E654ED8E8}" type="datetime1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74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656BA-360C-944E-9D3C-ABB46DA91F68}" type="datetime1">
              <a:rPr lang="pl-PL" smtClean="0"/>
              <a:t>18.01.2019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1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44BC-3444-ED45-8033-B33A300916AC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7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38024-2CBD-D444-BBA7-7FED87CD67B0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13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0087-7BA5-C447-BE6C-5E8401FE5AC4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0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hyperlink" Target="https://www.youtube.com/watch?v=kxe-apoxWBo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xe-apoxWBo?feature=oembed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emf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k.ceo.org.pl/strategie-ok" TargetMode="Externa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emf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emf"/><Relationship Id="rId9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emf"/><Relationship Id="rId9" Type="http://schemas.microsoft.com/office/2007/relationships/diagramDrawing" Target="../diagrams/drawing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em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10F1C9-EF4C-AC4B-8143-1C870DD71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904"/>
            <a:ext cx="12192000" cy="660281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360650A-95ED-A247-A59F-6EE1D3616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9961"/>
            <a:ext cx="12192000" cy="91803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1069CB3-8164-DA4D-BE45-025A8D0B3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0269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2DE4CB1E-BA90-5F45-92FB-29F2A6F44856}"/>
              </a:ext>
            </a:extLst>
          </p:cNvPr>
          <p:cNvSpPr txBox="1">
            <a:spLocks/>
          </p:cNvSpPr>
          <p:nvPr/>
        </p:nvSpPr>
        <p:spPr>
          <a:xfrm>
            <a:off x="1524000" y="100431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Doskonalenie trenerów wspomagania oświaty</a:t>
            </a:r>
          </a:p>
        </p:txBody>
      </p:sp>
      <p:sp>
        <p:nvSpPr>
          <p:cNvPr id="20" name="Podtytuł 2">
            <a:extLst>
              <a:ext uri="{FF2B5EF4-FFF2-40B4-BE49-F238E27FC236}">
                <a16:creationId xmlns:a16="http://schemas.microsoft.com/office/drawing/2014/main" id="{D0F44B24-C291-1A45-B5FC-5AD87A3B293A}"/>
              </a:ext>
            </a:extLst>
          </p:cNvPr>
          <p:cNvSpPr txBox="1">
            <a:spLocks/>
          </p:cNvSpPr>
          <p:nvPr/>
        </p:nvSpPr>
        <p:spPr>
          <a:xfrm>
            <a:off x="1640734" y="3340115"/>
            <a:ext cx="9144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Kompetencje matematyczno – przyrodnicze</a:t>
            </a:r>
            <a:br>
              <a:rPr lang="pl-PL" sz="3200" b="1" dirty="0"/>
            </a:br>
            <a:r>
              <a:rPr lang="pl-PL" sz="3200" b="1" dirty="0"/>
              <a:t>II poziom edukacyjny (klasy IV – VIII)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BC9D8FB-AFD3-2F4F-8233-C4BF62BA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91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VideoScribe on John Hattie`s Visible Learning NAPISY PL">
            <a:hlinkClick r:id="" action="ppaction://media"/>
            <a:extLst>
              <a:ext uri="{FF2B5EF4-FFF2-40B4-BE49-F238E27FC236}">
                <a16:creationId xmlns:a16="http://schemas.microsoft.com/office/drawing/2014/main" id="{FCC8DF54-959D-8341-9F89-A0CDDF639D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123672" y="1026084"/>
            <a:ext cx="7545156" cy="424415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12985ED-740A-F24F-B4A4-7845B6B9059B}"/>
              </a:ext>
            </a:extLst>
          </p:cNvPr>
          <p:cNvSpPr/>
          <p:nvPr/>
        </p:nvSpPr>
        <p:spPr>
          <a:xfrm>
            <a:off x="3532180" y="5358244"/>
            <a:ext cx="494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7"/>
              </a:rPr>
              <a:t>https://</a:t>
            </a:r>
            <a:r>
              <a:rPr lang="pl-PL" dirty="0" err="1">
                <a:hlinkClick r:id="rId7"/>
              </a:rPr>
              <a:t>www.youtube.com</a:t>
            </a:r>
            <a:r>
              <a:rPr lang="pl-PL" dirty="0">
                <a:hlinkClick r:id="rId7"/>
              </a:rPr>
              <a:t>/</a:t>
            </a:r>
            <a:r>
              <a:rPr lang="pl-PL" dirty="0" err="1">
                <a:hlinkClick r:id="rId7"/>
              </a:rPr>
              <a:t>watch?v</a:t>
            </a:r>
            <a:r>
              <a:rPr lang="pl-PL" dirty="0">
                <a:hlinkClick r:id="rId7"/>
              </a:rPr>
              <a:t>=</a:t>
            </a:r>
            <a:r>
              <a:rPr lang="pl-PL" dirty="0" err="1">
                <a:hlinkClick r:id="rId7"/>
              </a:rPr>
              <a:t>kxe-apoxWBo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A0E0B9-42A1-1C45-AB3B-52051B82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7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45778A9-8593-8247-85FD-ED775AFF494A}"/>
              </a:ext>
            </a:extLst>
          </p:cNvPr>
          <p:cNvSpPr/>
          <p:nvPr/>
        </p:nvSpPr>
        <p:spPr>
          <a:xfrm>
            <a:off x="495300" y="1371541"/>
            <a:ext cx="11055998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0" dirty="0">
                <a:latin typeface="Arial" panose="020B0604020202020204" pitchFamily="34" charset="0"/>
              </a:rPr>
              <a:t>Począwszy od klasy IV szkoły podstawowej, </a:t>
            </a:r>
            <a:r>
              <a:rPr lang="pl-PL" sz="2400" dirty="0">
                <a:latin typeface="Arial" panose="020B0604020202020204" pitchFamily="34" charset="0"/>
              </a:rPr>
              <a:t>oceny </a:t>
            </a:r>
            <a:r>
              <a:rPr lang="pl-PL" sz="2400" b="1" dirty="0">
                <a:latin typeface="Arial" panose="020B0604020202020204" pitchFamily="34" charset="0"/>
              </a:rPr>
              <a:t>bieżące oraz śródroczne i roczne oceny klasyfikacyjne ze wszystkich albo wybranych obowiązkowych </a:t>
            </a:r>
            <a:r>
              <a:rPr lang="pl-PL" sz="2400" b="0" dirty="0">
                <a:latin typeface="Arial" panose="020B0604020202020204" pitchFamily="34" charset="0"/>
              </a:rPr>
              <a:t>lub dodatkowych zajęć edukacyjnych (…), a także śródroczna i roczna ocena klasyfikacyjna zachowania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FF0000"/>
                </a:solidFill>
                <a:latin typeface="Arial" panose="020B0604020202020204" pitchFamily="34" charset="0"/>
              </a:rPr>
              <a:t>mogą być</a:t>
            </a:r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l-PL" sz="2400" dirty="0">
                <a:latin typeface="Arial" panose="020B0604020202020204" pitchFamily="34" charset="0"/>
              </a:rPr>
              <a:t>ocenami opisowymi</a:t>
            </a:r>
            <a:r>
              <a:rPr lang="pl-PL" sz="2400" b="0" dirty="0">
                <a:latin typeface="Arial" panose="020B0604020202020204" pitchFamily="34" charset="0"/>
              </a:rPr>
              <a:t>, </a:t>
            </a:r>
            <a:r>
              <a:rPr lang="pl-PL" sz="2400" dirty="0">
                <a:latin typeface="Arial" panose="020B0604020202020204" pitchFamily="34" charset="0"/>
              </a:rPr>
              <a:t>jeżeli statut szkoły tak przewiduje.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004FDB2-20C6-9946-9608-FE4E7F5747E9}"/>
              </a:ext>
            </a:extLst>
          </p:cNvPr>
          <p:cNvSpPr txBox="1"/>
          <p:nvPr/>
        </p:nvSpPr>
        <p:spPr>
          <a:xfrm>
            <a:off x="1670082" y="5029978"/>
            <a:ext cx="97336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/>
              <a:t>USTAWA z dnia 20 lutego 2015 r.  o zmianie ustawy o systemie oświaty oraz niektórych innych ustaw (Art. 44i ust. 4)</a:t>
            </a:r>
          </a:p>
          <a:p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F02C175-E5AE-6747-99F9-00FDCDFA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163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253912A7-E231-CE42-99C2-FD166D5976E8}"/>
              </a:ext>
            </a:extLst>
          </p:cNvPr>
          <p:cNvSpPr/>
          <p:nvPr/>
        </p:nvSpPr>
        <p:spPr>
          <a:xfrm>
            <a:off x="922284" y="1267417"/>
            <a:ext cx="10964916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</a:rPr>
              <a:t>§14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</a:rPr>
              <a:t>Ocenianie bieżące z zajęć edukacyjnych ma na celu </a:t>
            </a:r>
            <a:r>
              <a:rPr lang="pl-PL" sz="2400" b="1" dirty="0">
                <a:latin typeface="Arial" panose="020B0604020202020204" pitchFamily="34" charset="0"/>
              </a:rPr>
              <a:t>monitorowanie</a:t>
            </a:r>
            <a:r>
              <a:rPr lang="pl-PL" sz="2400" dirty="0">
                <a:latin typeface="Arial" panose="020B0604020202020204" pitchFamily="34" charset="0"/>
              </a:rPr>
              <a:t> pracy ucznia oraz </a:t>
            </a:r>
            <a:r>
              <a:rPr lang="pl-PL" sz="2400" b="1" dirty="0">
                <a:latin typeface="Arial" panose="020B0604020202020204" pitchFamily="34" charset="0"/>
              </a:rPr>
              <a:t>przekazywanie </a:t>
            </a:r>
            <a:r>
              <a:rPr lang="pl-PL" sz="2400" dirty="0">
                <a:latin typeface="Arial" panose="020B0604020202020204" pitchFamily="34" charset="0"/>
              </a:rPr>
              <a:t>uczniowi </a:t>
            </a:r>
            <a:r>
              <a:rPr lang="pl-PL" sz="2400" b="1" dirty="0">
                <a:latin typeface="Arial" panose="020B0604020202020204" pitchFamily="34" charset="0"/>
              </a:rPr>
              <a:t>informacji</a:t>
            </a:r>
            <a:r>
              <a:rPr lang="pl-PL" sz="2400" dirty="0">
                <a:latin typeface="Arial" panose="020B0604020202020204" pitchFamily="34" charset="0"/>
              </a:rPr>
              <a:t> o jego osiągnięciach edukacyjnych pomagających w uczeniu się, poprzez  </a:t>
            </a:r>
            <a:r>
              <a:rPr lang="pl-PL" sz="2400" b="1" dirty="0">
                <a:latin typeface="Arial" panose="020B0604020202020204" pitchFamily="34" charset="0"/>
              </a:rPr>
              <a:t>wskazanie</a:t>
            </a:r>
            <a:r>
              <a:rPr lang="pl-PL" sz="2400" dirty="0">
                <a:latin typeface="Arial" panose="020B060402020202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pl-PL" sz="2400" b="1" dirty="0">
                <a:latin typeface="Arial" panose="020B0604020202020204" pitchFamily="34" charset="0"/>
              </a:rPr>
              <a:t>co</a:t>
            </a:r>
            <a:r>
              <a:rPr lang="pl-PL" sz="2400" dirty="0">
                <a:latin typeface="Arial" panose="020B0604020202020204" pitchFamily="34" charset="0"/>
              </a:rPr>
              <a:t> uczeń </a:t>
            </a:r>
            <a:r>
              <a:rPr lang="pl-PL" sz="2400" b="1" dirty="0">
                <a:latin typeface="Arial" panose="020B0604020202020204" pitchFamily="34" charset="0"/>
              </a:rPr>
              <a:t>robi dobrze</a:t>
            </a:r>
            <a:r>
              <a:rPr lang="pl-PL" sz="2400" dirty="0">
                <a:latin typeface="Arial" panose="020B0604020202020204" pitchFamily="34" charset="0"/>
              </a:rPr>
              <a:t>, </a:t>
            </a:r>
            <a:r>
              <a:rPr lang="pl-PL" sz="2400" b="1" dirty="0">
                <a:latin typeface="Arial" panose="020B0604020202020204" pitchFamily="34" charset="0"/>
              </a:rPr>
              <a:t>co i jak wymaga poprawy </a:t>
            </a:r>
            <a:r>
              <a:rPr lang="pl-PL" sz="2400" dirty="0">
                <a:latin typeface="Arial" panose="020B0604020202020204" pitchFamily="34" charset="0"/>
              </a:rPr>
              <a:t>oraz </a:t>
            </a:r>
            <a:br>
              <a:rPr lang="pl-PL" sz="2400" dirty="0">
                <a:latin typeface="Arial" panose="020B0604020202020204" pitchFamily="34" charset="0"/>
              </a:rPr>
            </a:br>
            <a:r>
              <a:rPr lang="pl-PL" sz="2400" b="1" dirty="0">
                <a:latin typeface="Arial" panose="020B0604020202020204" pitchFamily="34" charset="0"/>
              </a:rPr>
              <a:t>jak powinien dalej się uczyć.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2DEA135-8213-1D44-9B5B-5DDAE254A07A}"/>
              </a:ext>
            </a:extLst>
          </p:cNvPr>
          <p:cNvSpPr/>
          <p:nvPr/>
        </p:nvSpPr>
        <p:spPr>
          <a:xfrm>
            <a:off x="1312505" y="4892256"/>
            <a:ext cx="10091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Rozporządzenie MEN z dn. 10 czerwca 2015r. w sprawie szczegółowych warunków i sposobu oceniania, klasyfikowania i promowania  uczniów i słuchaczy w szkołach publicznych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3680706-8945-6D41-B16B-CBEB8415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2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Rodzaje oceniania szkolnego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BDEAD7-FA9E-9243-86CF-25B3DBD9F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227227"/>
              </p:ext>
            </p:extLst>
          </p:nvPr>
        </p:nvGraphicFramePr>
        <p:xfrm>
          <a:off x="1853087" y="1876147"/>
          <a:ext cx="8451668" cy="509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7B62E0-887B-AB4C-9C7C-142CF73F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69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Ocena opisowa, a ocena kształtująca</a:t>
            </a:r>
            <a:endParaRPr lang="pl-PL" sz="3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77FC35C6-BCC0-8E47-8AE5-328EA8FE1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285050"/>
              </p:ext>
            </p:extLst>
          </p:nvPr>
        </p:nvGraphicFramePr>
        <p:xfrm>
          <a:off x="922284" y="1587315"/>
          <a:ext cx="10565526" cy="4052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2763">
                  <a:extLst>
                    <a:ext uri="{9D8B030D-6E8A-4147-A177-3AD203B41FA5}">
                      <a16:colId xmlns:a16="http://schemas.microsoft.com/office/drawing/2014/main" val="1694752125"/>
                    </a:ext>
                  </a:extLst>
                </a:gridCol>
                <a:gridCol w="5282763">
                  <a:extLst>
                    <a:ext uri="{9D8B030D-6E8A-4147-A177-3AD203B41FA5}">
                      <a16:colId xmlns:a16="http://schemas.microsoft.com/office/drawing/2014/main" val="17992646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</a:rPr>
                        <a:t>Ocena opisowa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solidFill>
                            <a:schemeClr val="bg1"/>
                          </a:solidFill>
                        </a:rPr>
                        <a:t>Ocena kształtująca</a:t>
                      </a:r>
                      <a:r>
                        <a:rPr lang="pl-PL" sz="2400" baseline="0" dirty="0">
                          <a:solidFill>
                            <a:schemeClr val="bg1"/>
                          </a:solidFill>
                        </a:rPr>
                        <a:t> (IZ)</a:t>
                      </a:r>
                      <a:endParaRPr lang="pl-PL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5932044"/>
                  </a:ext>
                </a:extLst>
              </a:tr>
              <a:tr h="336645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To podsumowanie wiadomości za dany okres </a:t>
                      </a:r>
                      <a:br>
                        <a:rPr lang="pl-PL" dirty="0"/>
                      </a:br>
                      <a:r>
                        <a:rPr lang="pl-PL" dirty="0"/>
                        <a:t>z konkretnych aktywności/działań i spisanie ich </a:t>
                      </a:r>
                      <a:br>
                        <a:rPr lang="pl-PL" dirty="0"/>
                      </a:br>
                      <a:r>
                        <a:rPr lang="pl-PL" dirty="0"/>
                        <a:t>w formie zdań.</a:t>
                      </a:r>
                    </a:p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Ocena opisowa jest stopniem. Podsumowuje osiągniecia, rezultat, nie uwzględnia procesu.</a:t>
                      </a:r>
                    </a:p>
                    <a:p>
                      <a:pPr algn="ctr"/>
                      <a:endParaRPr lang="pl-PL" dirty="0"/>
                    </a:p>
                    <a:p>
                      <a:pPr algn="ctr"/>
                      <a:r>
                        <a:rPr lang="pl-PL" dirty="0"/>
                        <a:t>Nie jest poprawiana. </a:t>
                      </a:r>
                    </a:p>
                    <a:p>
                      <a:pPr algn="ctr"/>
                      <a:r>
                        <a:rPr lang="pl-PL" b="1" dirty="0"/>
                        <a:t>To sumująca ocena wyrażona pisemnie</a:t>
                      </a:r>
                      <a:r>
                        <a:rPr lang="pl-PL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aseline="0" dirty="0"/>
                        <a:t>Ma rolę wspierającą.</a:t>
                      </a:r>
                    </a:p>
                    <a:p>
                      <a:pPr algn="ctr"/>
                      <a:endParaRPr lang="pl-PL" baseline="0" dirty="0"/>
                    </a:p>
                    <a:p>
                      <a:pPr algn="ctr"/>
                      <a:r>
                        <a:rPr lang="pl-PL" sz="1800" b="1" dirty="0">
                          <a:latin typeface="+mn-lt"/>
                        </a:rPr>
                        <a:t>Wskazuje,</a:t>
                      </a:r>
                      <a:r>
                        <a:rPr lang="pl-PL" sz="1800" b="1" baseline="0" dirty="0">
                          <a:latin typeface="+mn-lt"/>
                        </a:rPr>
                        <a:t> </a:t>
                      </a:r>
                      <a:r>
                        <a:rPr lang="pl-PL" sz="1800" b="1" dirty="0">
                          <a:latin typeface="+mn-lt"/>
                        </a:rPr>
                        <a:t>co uczeń robi dobrze, co i jak wymaga poprawy oraz jak powinien dalej się uczyć.</a:t>
                      </a:r>
                    </a:p>
                    <a:p>
                      <a:pPr algn="ctr"/>
                      <a:endParaRPr lang="pl-PL" dirty="0">
                        <a:latin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/>
                        <a:t>Uwzględnia</a:t>
                      </a:r>
                      <a:r>
                        <a:rPr lang="pl-PL" b="1" baseline="0" dirty="0"/>
                        <a:t> proces uczenia się.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baseline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aseline="0" dirty="0"/>
                        <a:t>Jest dialogiem między nauczycielem a uczniem.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baseline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aseline="0" dirty="0"/>
                        <a:t>Wymaga od uczących się poprawy, </a:t>
                      </a:r>
                      <a:br>
                        <a:rPr lang="pl-PL" baseline="0" dirty="0"/>
                      </a:br>
                      <a:r>
                        <a:rPr lang="pl-PL" baseline="0" dirty="0"/>
                        <a:t>uzupełnienia, rozszerzenia.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147319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CE8313-9D1F-894E-9E01-AD4318E2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060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3C623C3-FD34-A742-B56D-9B897D586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89398"/>
              </p:ext>
            </p:extLst>
          </p:nvPr>
        </p:nvGraphicFramePr>
        <p:xfrm>
          <a:off x="1676400" y="1343608"/>
          <a:ext cx="9190134" cy="417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563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Ocena kształtująca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solidFill>
                            <a:schemeClr val="bg1"/>
                          </a:solidFill>
                        </a:rPr>
                        <a:t>Ocena sumująca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918"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pPr algn="ctr"/>
                      <a:r>
                        <a:rPr lang="pl-PL" dirty="0"/>
                        <a:t>Daje</a:t>
                      </a:r>
                      <a:r>
                        <a:rPr lang="pl-PL" baseline="0" dirty="0"/>
                        <a:t> wskazówki, uwzględnia proces tworzenia, jest czas na uwzględnienie wskazówek i poprawę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endParaRPr lang="pl-PL" dirty="0"/>
                    </a:p>
                    <a:p>
                      <a:pPr algn="ctr"/>
                      <a:r>
                        <a:rPr lang="pl-PL" dirty="0"/>
                        <a:t>Wynik końcowy, </a:t>
                      </a:r>
                    </a:p>
                    <a:p>
                      <a:pPr algn="ctr"/>
                      <a:r>
                        <a:rPr lang="pl-PL" dirty="0"/>
                        <a:t>nie podlega poprawie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5EF53064-D2BF-C34B-9E91-9A80ADB0D7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920" y="2142759"/>
            <a:ext cx="3970277" cy="19851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C7783EF-6087-C347-9352-F6AD975978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810" y="2308673"/>
            <a:ext cx="3457508" cy="172875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EA3BE98-826A-2E4C-94AA-495A8BC1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62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C3DDDD5-B143-064C-BCC6-2B5CA87F84DB}"/>
              </a:ext>
            </a:extLst>
          </p:cNvPr>
          <p:cNvSpPr txBox="1"/>
          <p:nvPr/>
        </p:nvSpPr>
        <p:spPr>
          <a:xfrm>
            <a:off x="1380931" y="974012"/>
            <a:ext cx="10022794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 sz="3200" dirty="0">
              <a:latin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2400" b="0" dirty="0">
                <a:latin typeface="Calibri" pitchFamily="34" charset="0"/>
              </a:rPr>
              <a:t>Ocenianie kształtujące to częste, interaktywne ocenianie postępów ucznia </a:t>
            </a:r>
            <a:br>
              <a:rPr lang="pl-PL" sz="2400" b="0" dirty="0">
                <a:latin typeface="Calibri" pitchFamily="34" charset="0"/>
              </a:rPr>
            </a:br>
            <a:r>
              <a:rPr lang="pl-PL" sz="2400" b="0" dirty="0">
                <a:latin typeface="Calibri" pitchFamily="34" charset="0"/>
              </a:rPr>
              <a:t>i uzyskanego przez niego zrozumienia materiału tak, by móc określić, jak uczeń ma się dalej uczyć i jak najlepiej go nauczać. </a:t>
            </a:r>
          </a:p>
          <a:p>
            <a:pPr algn="r"/>
            <a:r>
              <a:rPr lang="pl-PL" sz="900" b="0" dirty="0">
                <a:latin typeface="Calibri" pitchFamily="34" charset="0"/>
              </a:rPr>
              <a:t> </a:t>
            </a:r>
            <a:br>
              <a:rPr lang="pl-PL" sz="2000" b="0" dirty="0">
                <a:latin typeface="Calibri" pitchFamily="34" charset="0"/>
              </a:rPr>
            </a:br>
            <a:r>
              <a:rPr lang="pl-PL" sz="2000" b="0" dirty="0">
                <a:latin typeface="Calibri" pitchFamily="34" charset="0"/>
              </a:rPr>
              <a:t>Raport Organizacji </a:t>
            </a:r>
            <a:br>
              <a:rPr lang="pl-PL" sz="2000" b="0" dirty="0">
                <a:latin typeface="Calibri" pitchFamily="34" charset="0"/>
              </a:rPr>
            </a:br>
            <a:r>
              <a:rPr lang="pl-PL" sz="2000" b="0" dirty="0">
                <a:latin typeface="Calibri" pitchFamily="34" charset="0"/>
              </a:rPr>
              <a:t>Współpracy Gospodarczej i Rozwoju (OECD)</a:t>
            </a:r>
          </a:p>
          <a:p>
            <a:pPr algn="l"/>
            <a:endParaRPr lang="pl-PL" sz="3200" dirty="0">
              <a:latin typeface="Calibri" pitchFamily="34" charset="0"/>
            </a:endParaRPr>
          </a:p>
          <a:p>
            <a:pPr algn="ctr"/>
            <a:r>
              <a:rPr lang="pl-PL" sz="3200" b="1" dirty="0">
                <a:latin typeface="Calibri" pitchFamily="34" charset="0"/>
              </a:rPr>
              <a:t>Ocenianie kształtujące to dawanie informacji </a:t>
            </a:r>
            <a:br>
              <a:rPr lang="pl-PL" sz="3200" b="1" dirty="0">
                <a:latin typeface="Calibri" pitchFamily="34" charset="0"/>
              </a:rPr>
            </a:br>
            <a:r>
              <a:rPr lang="pl-PL" sz="3200" b="1" dirty="0">
                <a:latin typeface="Calibri" pitchFamily="34" charset="0"/>
              </a:rPr>
              <a:t>pomagającej w uczeniu (się)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8BBBE7E-3800-8140-BB61-A0DFF9F0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16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92710"/>
            <a:ext cx="10649607" cy="53228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26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686BC5A1-B676-F448-B801-2A092B9BD991}"/>
              </a:ext>
            </a:extLst>
          </p:cNvPr>
          <p:cNvSpPr txBox="1">
            <a:spLocks/>
          </p:cNvSpPr>
          <p:nvPr/>
        </p:nvSpPr>
        <p:spPr>
          <a:xfrm>
            <a:off x="754119" y="1114097"/>
            <a:ext cx="11087390" cy="73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latin typeface="+mn-lt"/>
              </a:rPr>
              <a:t>Strategie oceniania kształtującego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4FC5D3C-CC7C-BF41-88B0-4B6B537A7680}"/>
              </a:ext>
            </a:extLst>
          </p:cNvPr>
          <p:cNvSpPr txBox="1"/>
          <p:nvPr/>
        </p:nvSpPr>
        <p:spPr>
          <a:xfrm>
            <a:off x="754118" y="1950194"/>
            <a:ext cx="11237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romanUcPeriod"/>
            </a:pPr>
            <a:r>
              <a:rPr lang="pl-PL" sz="2200" dirty="0"/>
              <a:t>Określanie i wyjaśnianie uczniom celów uczenia się i kryteriów sukcesu.</a:t>
            </a:r>
          </a:p>
          <a:p>
            <a:pPr marL="457200" indent="-457200" algn="l">
              <a:buFont typeface="+mj-lt"/>
              <a:buAutoNum type="romanUcPeriod"/>
            </a:pPr>
            <a:endParaRPr lang="pl-PL" sz="2200" dirty="0"/>
          </a:p>
          <a:p>
            <a:pPr marL="457200" indent="-457200" algn="l">
              <a:buFont typeface="+mj-lt"/>
              <a:buAutoNum type="romanUcPeriod"/>
            </a:pPr>
            <a:r>
              <a:rPr lang="pl-PL" sz="2200" dirty="0"/>
              <a:t>Organizowanie w klasie dyskusji, zadawanie pytań i zadań dających informacje, czy i jak uczniowie się uczą.</a:t>
            </a:r>
          </a:p>
          <a:p>
            <a:pPr marL="457200" indent="-457200" algn="l">
              <a:buFont typeface="+mj-lt"/>
              <a:buAutoNum type="romanUcPeriod"/>
            </a:pPr>
            <a:endParaRPr lang="pl-PL" sz="2200" dirty="0"/>
          </a:p>
          <a:p>
            <a:pPr marL="457200" indent="-457200" algn="l">
              <a:buFont typeface="+mj-lt"/>
              <a:buAutoNum type="romanUcPeriod"/>
            </a:pPr>
            <a:r>
              <a:rPr lang="pl-PL" sz="2200" dirty="0"/>
              <a:t>Udzielanie uczniom informacji zwrotnych, które umożliwiają im widoczny postęp.</a:t>
            </a:r>
          </a:p>
          <a:p>
            <a:pPr marL="457200" indent="-457200" algn="l">
              <a:buFont typeface="+mj-lt"/>
              <a:buAutoNum type="romanUcPeriod"/>
            </a:pPr>
            <a:endParaRPr lang="pl-PL" sz="2200" dirty="0"/>
          </a:p>
          <a:p>
            <a:pPr marL="457200" indent="-457200" algn="l">
              <a:buFont typeface="+mj-lt"/>
              <a:buAutoNum type="romanUcPeriod"/>
            </a:pPr>
            <a:r>
              <a:rPr lang="pl-PL" sz="2200" dirty="0"/>
              <a:t>Umożliwianie uczniom korzystania z siebie nawzajem jako zasobów edukacyjnych.</a:t>
            </a:r>
          </a:p>
          <a:p>
            <a:pPr marL="457200" indent="-457200" algn="l">
              <a:buFont typeface="+mj-lt"/>
              <a:buAutoNum type="romanUcPeriod"/>
            </a:pPr>
            <a:endParaRPr lang="pl-PL" sz="2200" dirty="0"/>
          </a:p>
          <a:p>
            <a:pPr marL="457200" indent="-457200" algn="l">
              <a:buFont typeface="+mj-lt"/>
              <a:buAutoNum type="romanUcPeriod"/>
            </a:pPr>
            <a:r>
              <a:rPr lang="pl-PL" sz="2200" dirty="0"/>
              <a:t>Wspomaganie uczniów, by stali się odpowiedzialnymi autorami procesu swojego ucznia się.</a:t>
            </a:r>
          </a:p>
          <a:p>
            <a:pPr marL="457200" indent="-457200">
              <a:buFont typeface="+mj-lt"/>
              <a:buAutoNum type="romanUcPeriod"/>
            </a:pPr>
            <a:endParaRPr lang="pl-PL" dirty="0"/>
          </a:p>
          <a:p>
            <a:pPr marL="457200" indent="-457200">
              <a:buFont typeface="+mj-lt"/>
              <a:buAutoNum type="romanUcPeriod"/>
            </a:pP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9F3F6C0-1D16-7241-B85D-604BCE446481}"/>
              </a:ext>
            </a:extLst>
          </p:cNvPr>
          <p:cNvSpPr/>
          <p:nvPr/>
        </p:nvSpPr>
        <p:spPr>
          <a:xfrm>
            <a:off x="4679571" y="5397299"/>
            <a:ext cx="8091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5"/>
              </a:rPr>
              <a:t>https://</a:t>
            </a:r>
            <a:r>
              <a:rPr lang="pl-PL" dirty="0" err="1">
                <a:hlinkClick r:id="rId5"/>
              </a:rPr>
              <a:t>ok.ceo.org.pl</a:t>
            </a:r>
            <a:r>
              <a:rPr lang="pl-PL" dirty="0">
                <a:hlinkClick r:id="rId5"/>
              </a:rPr>
              <a:t>/strategie-ok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A30748-C738-594D-91EE-D6B66B1D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2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233D9A1-E963-694F-8080-040C2030D76E}"/>
              </a:ext>
            </a:extLst>
          </p:cNvPr>
          <p:cNvSpPr/>
          <p:nvPr/>
        </p:nvSpPr>
        <p:spPr>
          <a:xfrm>
            <a:off x="1870404" y="1114097"/>
            <a:ext cx="858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Planowanie lekcji:  cele i wskaźniki sukcesu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98BA4C-5084-1645-90B3-FC5E0E207B3E}"/>
              </a:ext>
            </a:extLst>
          </p:cNvPr>
          <p:cNvSpPr/>
          <p:nvPr/>
        </p:nvSpPr>
        <p:spPr>
          <a:xfrm>
            <a:off x="1870404" y="2108476"/>
            <a:ext cx="8975396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Calibri" pitchFamily="34" charset="0"/>
              </a:rPr>
              <a:t>Nauczyciel powinien zastanowić się: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400" dirty="0">
                <a:latin typeface="Calibri" pitchFamily="34" charset="0"/>
              </a:rPr>
              <a:t>  po co uczy danego tematu?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400" dirty="0">
                <a:latin typeface="Calibri" pitchFamily="34" charset="0"/>
              </a:rPr>
              <a:t>  co uczeń ma osiągnąć, dlaczego właśnie to?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400" dirty="0">
                <a:latin typeface="Calibri" pitchFamily="34" charset="0"/>
              </a:rPr>
              <a:t>  jak dany temat łączy się z wiedzą już przez uczniów nabytą?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16EBB06-31E9-8240-BC2C-5D2184B2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468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792968"/>
            <a:ext cx="10649607" cy="523590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5100" b="1" dirty="0"/>
              <a:t>Cele</a:t>
            </a:r>
            <a:endParaRPr lang="pl-PL" altLang="pl-PL" sz="16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altLang="pl-PL" sz="3600" dirty="0"/>
              <a:t>Po co tego uczę? Co moi uczniowie już na ten temat wiedzą?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altLang="pl-PL" sz="3600" dirty="0">
                <a:cs typeface="Times New Roman" panose="02020603050405020304" pitchFamily="18" charset="0"/>
              </a:rPr>
              <a:t>Zaplanowa</a:t>
            </a:r>
            <a:r>
              <a:rPr lang="pl-PL" altLang="pl-PL" sz="3600" dirty="0"/>
              <a:t>ć,</a:t>
            </a:r>
            <a:r>
              <a:rPr lang="pl-PL" altLang="pl-PL" sz="3600" dirty="0">
                <a:cs typeface="Times New Roman" panose="02020603050405020304" pitchFamily="18" charset="0"/>
              </a:rPr>
              <a:t> </a:t>
            </a:r>
            <a:r>
              <a:rPr lang="pl-PL" altLang="pl-PL" sz="3600" dirty="0"/>
              <a:t>dokąd</a:t>
            </a:r>
            <a:r>
              <a:rPr lang="pl-PL" altLang="pl-PL" sz="3600" dirty="0">
                <a:cs typeface="Times New Roman" panose="02020603050405020304" pitchFamily="18" charset="0"/>
              </a:rPr>
              <a:t> si</a:t>
            </a:r>
            <a:r>
              <a:rPr lang="pl-PL" altLang="pl-PL" sz="3600" dirty="0"/>
              <a:t>ę</a:t>
            </a:r>
            <a:r>
              <a:rPr lang="pl-PL" altLang="pl-PL" sz="3600" dirty="0">
                <a:cs typeface="Times New Roman" panose="02020603050405020304" pitchFamily="18" charset="0"/>
              </a:rPr>
              <a:t> zmierza i co si</a:t>
            </a:r>
            <a:r>
              <a:rPr lang="pl-PL" altLang="pl-PL" sz="3600" dirty="0"/>
              <a:t>ę</a:t>
            </a:r>
            <a:r>
              <a:rPr lang="pl-PL" altLang="pl-PL" sz="3600" dirty="0">
                <a:cs typeface="Times New Roman" panose="02020603050405020304" pitchFamily="18" charset="0"/>
              </a:rPr>
              <a:t> chce osi</a:t>
            </a:r>
            <a:r>
              <a:rPr lang="pl-PL" altLang="pl-PL" sz="3600" dirty="0"/>
              <a:t>ą</a:t>
            </a:r>
            <a:r>
              <a:rPr lang="pl-PL" altLang="pl-PL" sz="3600" dirty="0">
                <a:cs typeface="Times New Roman" panose="02020603050405020304" pitchFamily="18" charset="0"/>
              </a:rPr>
              <a:t>gn</a:t>
            </a:r>
            <a:r>
              <a:rPr lang="pl-PL" altLang="pl-PL" sz="3600" dirty="0"/>
              <a:t>ąć</a:t>
            </a:r>
            <a:r>
              <a:rPr lang="pl-PL" altLang="pl-PL" sz="3600" dirty="0">
                <a:cs typeface="Times New Roman" panose="02020603050405020304" pitchFamily="18" charset="0"/>
              </a:rPr>
              <a:t> </a:t>
            </a:r>
            <a:endParaRPr lang="pl-PL" altLang="pl-PL" sz="36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altLang="pl-PL" sz="3600" dirty="0">
                <a:cs typeface="Times New Roman" panose="02020603050405020304" pitchFamily="18" charset="0"/>
              </a:rPr>
              <a:t>Podzieli</a:t>
            </a:r>
            <a:r>
              <a:rPr lang="pl-PL" altLang="pl-PL" sz="3600" dirty="0"/>
              <a:t>ć</a:t>
            </a:r>
            <a:r>
              <a:rPr lang="pl-PL" altLang="pl-PL" sz="3600" dirty="0">
                <a:cs typeface="Times New Roman" panose="02020603050405020304" pitchFamily="18" charset="0"/>
              </a:rPr>
              <a:t> si</a:t>
            </a:r>
            <a:r>
              <a:rPr lang="pl-PL" altLang="pl-PL" sz="3600" dirty="0"/>
              <a:t>ę</a:t>
            </a:r>
            <a:r>
              <a:rPr lang="pl-PL" altLang="pl-PL" sz="3600" dirty="0">
                <a:cs typeface="Times New Roman" panose="02020603050405020304" pitchFamily="18" charset="0"/>
              </a:rPr>
              <a:t> „tajemnic</a:t>
            </a:r>
            <a:r>
              <a:rPr lang="pl-PL" altLang="pl-PL" sz="3600" dirty="0"/>
              <a:t>ą</a:t>
            </a:r>
            <a:r>
              <a:rPr lang="pl-PL" altLang="pl-PL" sz="3600" dirty="0">
                <a:cs typeface="Times New Roman" panose="02020603050405020304" pitchFamily="18" charset="0"/>
              </a:rPr>
              <a:t>” celów z uczniami</a:t>
            </a:r>
            <a:endParaRPr lang="pl-PL" altLang="pl-PL" sz="36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altLang="pl-PL" sz="3600" dirty="0"/>
              <a:t>Sprawdzić, czy cele zostały osiągnięte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altLang="pl-PL" sz="3600" b="1" dirty="0">
                <a:solidFill>
                  <a:schemeClr val="accent2">
                    <a:lumMod val="75000"/>
                  </a:schemeClr>
                </a:solidFill>
              </a:rPr>
              <a:t>Zawsze podawać cele w języku zrozumiałym dla ucznia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953491-2908-A24A-8995-5A543099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825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6920" y="1618642"/>
            <a:ext cx="9144000" cy="3039735"/>
          </a:xfrm>
        </p:spPr>
        <p:txBody>
          <a:bodyPr>
            <a:normAutofit/>
          </a:bodyPr>
          <a:lstStyle/>
          <a:p>
            <a:r>
              <a:rPr lang="pl-PL" sz="4000" dirty="0"/>
              <a:t>Zjazd 2</a:t>
            </a:r>
            <a:br>
              <a:rPr lang="pl-PL" sz="4000" dirty="0"/>
            </a:br>
            <a:br>
              <a:rPr lang="pl-PL" dirty="0"/>
            </a:br>
            <a:r>
              <a:rPr lang="pl-PL" sz="8000" b="1" dirty="0"/>
              <a:t>DZIEŃ 2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4D9E5D5-445A-604E-91A0-D697E39E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6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14094"/>
            <a:ext cx="10649607" cy="500730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000" b="1" dirty="0"/>
              <a:t>Przykładowe cele sformułowane w języku zrozumiałym dla ucznia</a:t>
            </a: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0B107F9-D62B-354B-9CA5-85B10F416F89}"/>
              </a:ext>
            </a:extLst>
          </p:cNvPr>
          <p:cNvSpPr txBox="1">
            <a:spLocks/>
          </p:cNvSpPr>
          <p:nvPr/>
        </p:nvSpPr>
        <p:spPr>
          <a:xfrm>
            <a:off x="1219199" y="1823216"/>
            <a:ext cx="10184525" cy="3992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/>
              <a:t>W czasie dzisiejszej lekcji zrozumiecie…</a:t>
            </a:r>
            <a:endParaRPr lang="pl-PL" sz="2000" dirty="0"/>
          </a:p>
          <a:p>
            <a:r>
              <a:rPr lang="pl-PL" sz="2000" b="1" dirty="0"/>
              <a:t>Będziecie potrafili…</a:t>
            </a:r>
            <a:endParaRPr lang="pl-PL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000" dirty="0"/>
              <a:t>np.: </a:t>
            </a:r>
          </a:p>
          <a:p>
            <a:r>
              <a:rPr lang="pl-PL" sz="2000" dirty="0"/>
              <a:t>Zrozumiecie znaczenie przystosowania ssaków do życia w różnym środowisku.</a:t>
            </a:r>
          </a:p>
          <a:p>
            <a:r>
              <a:rPr lang="pl-PL" sz="2000" dirty="0"/>
              <a:t>Będziecie potrafili dostosować wygląd tekstu i strony do oczekiwań własnych lub innej osoby.</a:t>
            </a:r>
          </a:p>
          <a:p>
            <a:r>
              <a:rPr lang="pl-PL" sz="2000" dirty="0"/>
              <a:t>Poznacie zasady sztafety. Będziecie potrafili przeprowadzić bieg sztafetowy.</a:t>
            </a:r>
          </a:p>
          <a:p>
            <a:r>
              <a:rPr lang="pl-PL" sz="2000" dirty="0"/>
              <a:t>Zrozumiecie, czym różni się rytm od melodii. Będziecie potrafili zapisać rytm i wykonać go.</a:t>
            </a:r>
          </a:p>
          <a:p>
            <a:r>
              <a:rPr lang="pl-PL" sz="2000" dirty="0"/>
              <a:t>Zrozumiecie, czym różni się poezja od prozy.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6A83C4-4454-864D-BE7D-EAC83AD9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484F28F4-A8CA-8A40-B54C-F6AEEB2099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5190137"/>
              </p:ext>
            </p:extLst>
          </p:nvPr>
        </p:nvGraphicFramePr>
        <p:xfrm>
          <a:off x="1793948" y="1186200"/>
          <a:ext cx="7662228" cy="461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C19D481-0DF7-8C42-BE42-D984C392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541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F7B098A-6450-E444-8878-0C842AFD0003}"/>
              </a:ext>
            </a:extLst>
          </p:cNvPr>
          <p:cNvSpPr txBox="1">
            <a:spLocks/>
          </p:cNvSpPr>
          <p:nvPr/>
        </p:nvSpPr>
        <p:spPr>
          <a:xfrm>
            <a:off x="985439" y="5060404"/>
            <a:ext cx="10649607" cy="1334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b="1" dirty="0"/>
              <a:t>Cel					Kryterium sukcesu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18DA751-77F8-EC44-9649-DDB99A13A7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439" y="1049219"/>
            <a:ext cx="3077241" cy="39231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815BE84-B024-5146-8D3B-D18A5659BB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79214" y="1663530"/>
            <a:ext cx="2760186" cy="273431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04DEAB3F-A6BF-DD4B-B5F4-A75D0BB70C49}"/>
              </a:ext>
            </a:extLst>
          </p:cNvPr>
          <p:cNvSpPr/>
          <p:nvPr/>
        </p:nvSpPr>
        <p:spPr>
          <a:xfrm>
            <a:off x="4827204" y="2696868"/>
            <a:ext cx="2671600" cy="73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pl-PL" sz="2800" b="1" dirty="0"/>
              <a:t>Lekcja jak z bajki  </a:t>
            </a:r>
            <a:endParaRPr lang="pl-PL" altLang="pl-PL" sz="28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4E4A97A-C696-7B4E-9464-95931E5F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51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98F30265-1CC1-8A41-9503-1CC808806E4D}"/>
              </a:ext>
            </a:extLst>
          </p:cNvPr>
          <p:cNvSpPr/>
          <p:nvPr/>
        </p:nvSpPr>
        <p:spPr>
          <a:xfrm>
            <a:off x="1827925" y="1803400"/>
            <a:ext cx="957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Temat: </a:t>
            </a:r>
            <a:r>
              <a:rPr lang="pl-PL" sz="2400" dirty="0"/>
              <a:t>Wykonujemy działania na ułamkach</a:t>
            </a:r>
          </a:p>
          <a:p>
            <a:endParaRPr lang="pl-PL" sz="2400" dirty="0"/>
          </a:p>
          <a:p>
            <a:r>
              <a:rPr lang="pl-PL" sz="2400" b="1" dirty="0"/>
              <a:t>Cel: </a:t>
            </a:r>
            <a:r>
              <a:rPr lang="pl-PL" sz="2400" dirty="0"/>
              <a:t>Poznasz różne rodzaje ułamków zwykłych</a:t>
            </a:r>
          </a:p>
          <a:p>
            <a:endParaRPr lang="pl-PL" sz="2400" dirty="0"/>
          </a:p>
          <a:p>
            <a:r>
              <a:rPr lang="pl-PL" sz="2400" b="1" dirty="0"/>
              <a:t>Kryteria sukcesu:</a:t>
            </a:r>
          </a:p>
          <a:p>
            <a:endParaRPr lang="pl-P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Odróżnisz ułamek właściwy od niewłaściwego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Rozpoznasz liczby mieszane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Zamienisz ułamek niewłaściwy na liczbę mieszaną i odwrotnie.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CE90409-B8B9-414A-B7B9-70621E3D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036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98B496A-BD19-BF42-8245-0F2E5AB4B055}"/>
              </a:ext>
            </a:extLst>
          </p:cNvPr>
          <p:cNvSpPr/>
          <p:nvPr/>
        </p:nvSpPr>
        <p:spPr>
          <a:xfrm>
            <a:off x="1143000" y="1720840"/>
            <a:ext cx="9779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Temat: </a:t>
            </a:r>
            <a:r>
              <a:rPr lang="pl-PL" sz="2400" dirty="0"/>
              <a:t>Poznajemy budowę i funkcje liści.</a:t>
            </a:r>
            <a:br>
              <a:rPr lang="pl-PL" sz="2400" dirty="0"/>
            </a:br>
            <a:endParaRPr lang="pl-PL" sz="2400" dirty="0"/>
          </a:p>
          <a:p>
            <a:pPr lvl="0"/>
            <a:r>
              <a:rPr lang="pl-PL" sz="2400" b="1" dirty="0"/>
              <a:t>Cel: </a:t>
            </a:r>
            <a:r>
              <a:rPr lang="pl-PL" sz="2400" dirty="0"/>
              <a:t>Dowiesz się jak rośliny wykorzystują liście i jakie są ich rodzaje.</a:t>
            </a:r>
            <a:br>
              <a:rPr lang="pl-PL" sz="2400" dirty="0"/>
            </a:br>
            <a:endParaRPr lang="pl-PL" sz="2400" dirty="0"/>
          </a:p>
          <a:p>
            <a:r>
              <a:rPr lang="pl-PL" sz="2400" b="1" dirty="0"/>
              <a:t>Kryteria sukcesu (NACOBEZU):</a:t>
            </a:r>
          </a:p>
          <a:p>
            <a:endParaRPr lang="pl-PL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wskażesz na ilustracji i nazwiesz części budowy liścia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rozróżnisz liście pojedyncze i złożone, podasz przykłady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wymienisz co najmniej 3 funkcje liści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wyjaśnisz na czym polega u roślin fotosynteza i wymiana gazowa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Podasz 3 przykłady modyfikacji liści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B821A44-B5E5-0841-A015-C3E37595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174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938074"/>
            <a:ext cx="10871610" cy="96537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Cel i kryterium sukcesu</a:t>
            </a:r>
            <a:br>
              <a:rPr lang="pl-PL" sz="3200" b="1" dirty="0"/>
            </a:br>
            <a:endParaRPr lang="pl-PL" sz="32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2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2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32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Praca w grupach przedmiotowych</a:t>
            </a:r>
            <a:endParaRPr lang="pl-PL" sz="3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C4F1D47-74A7-3F46-9CBD-53D4DD8125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40" y="2557851"/>
            <a:ext cx="5591060" cy="27955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0114334-D8FD-7243-8AB6-1663427D18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65601" y="1925182"/>
            <a:ext cx="1033466" cy="2008697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3426D87-B761-AB43-993E-4FF8AA4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84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82116"/>
            <a:ext cx="10649607" cy="47014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/>
              <a:t>Sposoby monitorowania realizacji celu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75894DC-D585-4446-8349-FC799549DD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330" y="2417194"/>
            <a:ext cx="3997513" cy="305435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B20EF1F-E74F-D449-A248-82021C22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41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200" b="1" dirty="0"/>
              <a:t>Zaproponuj pytanie dla ucznia </a:t>
            </a:r>
            <a:br>
              <a:rPr lang="pl-PL" sz="3200" b="1" dirty="0"/>
            </a:br>
            <a:r>
              <a:rPr lang="pl-PL" sz="3200" b="1" dirty="0"/>
              <a:t>dotyczące dowolnego tematu z geografii Polski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E4CAB85-2728-444A-9326-BF3D4E4696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28" y="3390424"/>
            <a:ext cx="2532585" cy="2411986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25079A5-D011-A743-8079-9A26C286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579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200" b="1" dirty="0"/>
              <a:t>Jakie kryteria powinny spełniać pytania kluczowe?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94BCC7D-C1DC-9947-8642-8A8B360B6055}"/>
              </a:ext>
            </a:extLst>
          </p:cNvPr>
          <p:cNvSpPr/>
          <p:nvPr/>
        </p:nvSpPr>
        <p:spPr>
          <a:xfrm>
            <a:off x="1676055" y="2075785"/>
            <a:ext cx="9677400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/>
              <a:t>To pytania, </a:t>
            </a:r>
            <a:r>
              <a:rPr lang="pl-PL" sz="2400" dirty="0" err="1"/>
              <a:t>które</a:t>
            </a:r>
            <a:r>
              <a:rPr lang="pl-PL" sz="2400" dirty="0"/>
              <a:t>:</a:t>
            </a:r>
            <a:br>
              <a:rPr lang="pl-PL" sz="2400" dirty="0"/>
            </a:br>
            <a:r>
              <a:rPr lang="pl-PL" sz="2400" dirty="0"/>
              <a:t>▪ </a:t>
            </a:r>
            <a:r>
              <a:rPr lang="pl-PL" sz="2400" dirty="0" err="1"/>
              <a:t>pokazujaą</a:t>
            </a:r>
            <a:r>
              <a:rPr lang="pl-PL" sz="2400" dirty="0"/>
              <a:t> uczniom szerszą perspektywę zagadnienia, 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▪ </a:t>
            </a:r>
            <a:r>
              <a:rPr lang="pl-PL" sz="2400" dirty="0" err="1"/>
              <a:t>sa</a:t>
            </a:r>
            <a:r>
              <a:rPr lang="pl-PL" sz="2400" dirty="0"/>
              <a:t>̨ </a:t>
            </a:r>
            <a:r>
              <a:rPr lang="pl-PL" sz="2400" dirty="0" err="1"/>
              <a:t>ściśle</a:t>
            </a:r>
            <a:r>
              <a:rPr lang="pl-PL" sz="2400" dirty="0"/>
              <a:t> </a:t>
            </a:r>
            <a:r>
              <a:rPr lang="pl-PL" sz="2400" dirty="0" err="1"/>
              <a:t>związane</a:t>
            </a:r>
            <a:r>
              <a:rPr lang="pl-PL" sz="2400" dirty="0"/>
              <a:t> z celem lekcji,</a:t>
            </a:r>
            <a:br>
              <a:rPr lang="pl-PL" sz="2400" dirty="0"/>
            </a:br>
            <a:r>
              <a:rPr lang="pl-PL" sz="2400" dirty="0"/>
              <a:t>▪ </a:t>
            </a:r>
            <a:r>
              <a:rPr lang="pl-PL" sz="2400" dirty="0" err="1"/>
              <a:t>skupiaja</a:t>
            </a:r>
            <a:r>
              <a:rPr lang="pl-PL" sz="2400" dirty="0"/>
              <a:t>̨ w sobie </a:t>
            </a:r>
            <a:r>
              <a:rPr lang="pl-PL" sz="2400" dirty="0" err="1"/>
              <a:t>główna</a:t>
            </a:r>
            <a:r>
              <a:rPr lang="pl-PL" sz="2400" dirty="0"/>
              <a:t>̨ </a:t>
            </a:r>
            <a:r>
              <a:rPr lang="pl-PL" sz="2400" dirty="0" err="1"/>
              <a:t>problematyke</a:t>
            </a:r>
            <a:r>
              <a:rPr lang="pl-PL" sz="2400" dirty="0"/>
              <a:t>̨ lekcji,</a:t>
            </a:r>
            <a:br>
              <a:rPr lang="pl-PL" sz="2400" dirty="0"/>
            </a:br>
            <a:r>
              <a:rPr lang="pl-PL" sz="2400" dirty="0"/>
              <a:t>▪ mają </a:t>
            </a:r>
            <a:r>
              <a:rPr lang="pl-PL" sz="2400" dirty="0" err="1"/>
              <a:t>spowodowac</a:t>
            </a:r>
            <a:r>
              <a:rPr lang="pl-PL" sz="2400" dirty="0"/>
              <a:t>́ zainteresowanie ucznia tematem,</a:t>
            </a:r>
            <a:br>
              <a:rPr lang="pl-PL" sz="2400" dirty="0"/>
            </a:br>
            <a:r>
              <a:rPr lang="pl-PL" sz="2400" dirty="0"/>
              <a:t>▪ odpowiedź na to pytanie </a:t>
            </a:r>
            <a:r>
              <a:rPr lang="pl-PL" sz="2400" dirty="0" err="1"/>
              <a:t>uczen</a:t>
            </a:r>
            <a:r>
              <a:rPr lang="pl-PL" sz="2400" dirty="0"/>
              <a:t>́ powinien </a:t>
            </a:r>
            <a:r>
              <a:rPr lang="pl-PL" sz="2400" dirty="0" err="1"/>
              <a:t>uzyskac</a:t>
            </a:r>
            <a:r>
              <a:rPr lang="pl-PL" sz="2400" dirty="0"/>
              <a:t>́ podczas lekcji.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7767E4-FAFE-9D45-A763-E260B7EC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006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242987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E7CBB801-7771-D649-BED2-26E51136865C}"/>
              </a:ext>
            </a:extLst>
          </p:cNvPr>
          <p:cNvSpPr/>
          <p:nvPr/>
        </p:nvSpPr>
        <p:spPr>
          <a:xfrm>
            <a:off x="1306197" y="1026084"/>
            <a:ext cx="10097528" cy="156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200" dirty="0">
                <a:solidFill>
                  <a:srgbClr val="000000"/>
                </a:solidFill>
              </a:rPr>
              <a:t>Zadawanie pytań w ocenianiu kształtującym polega na włączaniu wszystkich uczniów w myślenie nad rozwiązywaniem problemu postawionego przez nauczyciela. Ma temu służyć m.in.:</a:t>
            </a:r>
            <a:endParaRPr lang="pl-PL" sz="2200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15A321F-6EDA-E34E-9634-C1DEC9802476}"/>
              </a:ext>
            </a:extLst>
          </p:cNvPr>
          <p:cNvSpPr/>
          <p:nvPr/>
        </p:nvSpPr>
        <p:spPr>
          <a:xfrm>
            <a:off x="1306197" y="2551837"/>
            <a:ext cx="9057003" cy="308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</a:rPr>
              <a:t>wydłużenie czasu oczekiwania na odpowiedź ucznia,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</a:rPr>
              <a:t>kierowanie przez nauczyciela pytania do wszystkich uczniów, a nie tylko do zgłaszających się,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</a:rPr>
              <a:t>poszukiwanie w parach odpowiedzi na pytania nauczyciela,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</a:rPr>
              <a:t>niekaranie za błędne odpowiedzi,.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0000"/>
                </a:solidFill>
              </a:rPr>
              <a:t>zadawanie uczniom pytań „otwartych”.</a:t>
            </a:r>
            <a:endParaRPr lang="pl-PL" sz="22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74A09E-AE5F-454F-8F7D-14BA429CF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58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82048"/>
            <a:ext cx="11112061" cy="4845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PROGRAM DRUGIEGO DNIA SZKOLENIA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Tematyka: </a:t>
            </a:r>
            <a:r>
              <a:rPr lang="pl-PL" sz="1800" b="1" dirty="0"/>
              <a:t>Strategie nauczania/uczenia się̨ oraz formy pracy służące rozwojowi kompetencji matematyczno-przyrodniczych uczniów na II etapie edukacyjnym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Zastosowanie strategii oceniania kształtującego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Wykorzystanie kształcenia wyprzedzającego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Pozalekcyjne sposoby dynamizowania aktywności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Zasady pracy z uczniem zdolnym i uczniem z dysfunkcjami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Wskaźniki świadczące o potrzebach nauczycieli w zakresie doskonalenia strategii nauczania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Metody pracy nauczyciela służące rozwijaniu kompetencji matematyczno-przyrodniczych na II etapie edukacyjnym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Projektowanie rozwoju kompetencji matematyczno-przyrodniczych uczniów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47864A-61F2-2048-A581-25C274A6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602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469036"/>
            <a:ext cx="10649607" cy="52585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endParaRPr lang="pl-PL" sz="80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8000" b="1" dirty="0"/>
              <a:t>Przykłady pytań kluczowych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Jak woda dociera do czubka drzewa?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Co to jest temperatura ciał?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Jakie produkty powinny </a:t>
            </a:r>
            <a:r>
              <a:rPr lang="pl-PL" sz="8000" dirty="0" err="1"/>
              <a:t>byc</a:t>
            </a:r>
            <a:r>
              <a:rPr lang="pl-PL" sz="8000" dirty="0"/>
              <a:t>́ wykluczone z diety ludzi, aby nie groziła im </a:t>
            </a:r>
            <a:r>
              <a:rPr lang="pl-PL" sz="8000" dirty="0" err="1"/>
              <a:t>otyłośc</a:t>
            </a:r>
            <a:r>
              <a:rPr lang="pl-PL" sz="8000" dirty="0"/>
              <a:t>́?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Czy bez wykorzystania wagi </a:t>
            </a:r>
            <a:r>
              <a:rPr lang="pl-PL" sz="8000" dirty="0" err="1"/>
              <a:t>można</a:t>
            </a:r>
            <a:r>
              <a:rPr lang="pl-PL" sz="8000" dirty="0"/>
              <a:t> dokładnie </a:t>
            </a:r>
            <a:r>
              <a:rPr lang="pl-PL" sz="8000" dirty="0" err="1"/>
              <a:t>wyznaczyc</a:t>
            </a:r>
            <a:r>
              <a:rPr lang="pl-PL" sz="8000" dirty="0"/>
              <a:t>́ </a:t>
            </a:r>
            <a:r>
              <a:rPr lang="pl-PL" sz="8000" dirty="0" err="1"/>
              <a:t>mase</a:t>
            </a:r>
            <a:r>
              <a:rPr lang="pl-PL" sz="8000" dirty="0"/>
              <a:t>̨ przedmiotu </a:t>
            </a:r>
            <a:r>
              <a:rPr lang="pl-PL" sz="8000" dirty="0" err="1"/>
              <a:t>użytku</a:t>
            </a:r>
            <a:r>
              <a:rPr lang="pl-PL" sz="8000" dirty="0"/>
              <a:t> codziennego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Dlaczego znamy </a:t>
            </a:r>
            <a:r>
              <a:rPr lang="pl-PL" sz="8000" dirty="0" err="1"/>
              <a:t>życie</a:t>
            </a:r>
            <a:r>
              <a:rPr lang="pl-PL" sz="8000" dirty="0"/>
              <a:t> tylko na Ziemi?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Czy nasze miasto </a:t>
            </a:r>
            <a:r>
              <a:rPr lang="pl-PL" sz="8000" dirty="0" err="1"/>
              <a:t>może</a:t>
            </a:r>
            <a:r>
              <a:rPr lang="pl-PL" sz="8000" dirty="0"/>
              <a:t> </a:t>
            </a:r>
            <a:r>
              <a:rPr lang="pl-PL" sz="8000" dirty="0" err="1"/>
              <a:t>zniknąc</a:t>
            </a:r>
            <a:r>
              <a:rPr lang="pl-PL" sz="8000" dirty="0"/>
              <a:t>́ z mapy Polski?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W jaki </a:t>
            </a:r>
            <a:r>
              <a:rPr lang="pl-PL" sz="8000" dirty="0" err="1"/>
              <a:t>sposób</a:t>
            </a:r>
            <a:r>
              <a:rPr lang="pl-PL" sz="8000" dirty="0"/>
              <a:t> </a:t>
            </a:r>
            <a:r>
              <a:rPr lang="pl-PL" sz="8000" dirty="0" err="1"/>
              <a:t>możesz</a:t>
            </a:r>
            <a:r>
              <a:rPr lang="pl-PL" sz="8000" dirty="0"/>
              <a:t> </a:t>
            </a:r>
            <a:r>
              <a:rPr lang="pl-PL" sz="8000" dirty="0" err="1"/>
              <a:t>zastosowac</a:t>
            </a:r>
            <a:r>
              <a:rPr lang="pl-PL" sz="8000" dirty="0"/>
              <a:t>́ twierdzenie Pitagorasa w graniastosłupach?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8000" dirty="0"/>
              <a:t>W jakich dziedzinach </a:t>
            </a:r>
            <a:r>
              <a:rPr lang="pl-PL" sz="8000" dirty="0" err="1"/>
              <a:t>życia</a:t>
            </a:r>
            <a:r>
              <a:rPr lang="pl-PL" sz="8000" dirty="0"/>
              <a:t> </a:t>
            </a:r>
            <a:r>
              <a:rPr lang="pl-PL" sz="8000" dirty="0" err="1"/>
              <a:t>można</a:t>
            </a:r>
            <a:r>
              <a:rPr lang="pl-PL" sz="8000" dirty="0"/>
              <a:t> </a:t>
            </a:r>
            <a:r>
              <a:rPr lang="pl-PL" sz="8000" dirty="0" err="1"/>
              <a:t>wykorzystac</a:t>
            </a:r>
            <a:r>
              <a:rPr lang="pl-PL" sz="8000" dirty="0"/>
              <a:t>́ </a:t>
            </a:r>
            <a:r>
              <a:rPr lang="pl-PL" sz="8000" dirty="0" err="1"/>
              <a:t>wyrażenia</a:t>
            </a:r>
            <a:r>
              <a:rPr lang="pl-PL" sz="8000" dirty="0"/>
              <a:t> algebraiczne?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l-PL" sz="3200" dirty="0"/>
          </a:p>
          <a:p>
            <a:pPr marL="0" indent="0" algn="ctr">
              <a:lnSpc>
                <a:spcPct val="150000"/>
              </a:lnSpc>
              <a:buNone/>
            </a:pPr>
            <a:endParaRPr lang="pl-PL" sz="3200" b="1" dirty="0"/>
          </a:p>
          <a:p>
            <a:pPr marL="0" indent="0" algn="ctr">
              <a:lnSpc>
                <a:spcPct val="150000"/>
              </a:lnSpc>
              <a:buNone/>
            </a:pPr>
            <a:endParaRPr lang="pl-PL" sz="3200" b="1" dirty="0"/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EBD164-C465-2E44-AD4B-47097A0F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48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9973FD1B-A36D-674F-AE46-3B8B75EC1D53}"/>
              </a:ext>
            </a:extLst>
          </p:cNvPr>
          <p:cNvSpPr txBox="1">
            <a:spLocks/>
          </p:cNvSpPr>
          <p:nvPr/>
        </p:nvSpPr>
        <p:spPr>
          <a:xfrm>
            <a:off x="922284" y="2050040"/>
            <a:ext cx="10871610" cy="965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3200" b="1" dirty="0"/>
              <a:t>INFORMACJA ZWROTNA (IZ)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Świadoma i umiejętnie skonstruowana </a:t>
            </a:r>
            <a:r>
              <a:rPr lang="pl-PL" b="1" dirty="0"/>
              <a:t>informacja zwrotna </a:t>
            </a:r>
            <a:r>
              <a:rPr lang="pl-PL" dirty="0"/>
              <a:t>odgrywa kluczową rolę w procesie uczenia się̨ i </a:t>
            </a:r>
            <a:r>
              <a:rPr lang="pl-PL" b="1" dirty="0"/>
              <a:t>jest elementem oceniania kształtującego</a:t>
            </a:r>
            <a:r>
              <a:rPr lang="pl-PL" dirty="0"/>
              <a:t>. Odnosi się zawsze do </a:t>
            </a:r>
            <a:r>
              <a:rPr lang="pl-PL" b="1" dirty="0"/>
              <a:t>ustalonych</a:t>
            </a:r>
            <a:r>
              <a:rPr lang="pl-PL" dirty="0"/>
              <a:t> i przyjętych </a:t>
            </a:r>
            <a:r>
              <a:rPr lang="pl-PL" b="1" dirty="0"/>
              <a:t>kryteriów.</a:t>
            </a:r>
            <a:endParaRPr lang="pl-PL" sz="32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C5277F-B757-EF41-9D51-DB14C3D2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755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AFCAF79-1680-9A4F-8A99-9EB0E6053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115484"/>
              </p:ext>
            </p:extLst>
          </p:nvPr>
        </p:nvGraphicFramePr>
        <p:xfrm>
          <a:off x="1777655" y="1200406"/>
          <a:ext cx="9474199" cy="45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516A25-F987-F145-802F-F57654B4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534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9400" y="469036"/>
            <a:ext cx="9854325" cy="53465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5100" b="1" dirty="0"/>
              <a:t>7 przykazań udzielania ustnej IZ</a:t>
            </a:r>
          </a:p>
          <a:p>
            <a:pPr marL="0" indent="0" algn="ctr">
              <a:buNone/>
            </a:pPr>
            <a:endParaRPr lang="pl-PL" sz="4800" b="1" dirty="0"/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Zaczynaj od informacji pozytywnych,</a:t>
            </a:r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Przekazuj konkretne informacje,</a:t>
            </a:r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Mów o tym, co odbiorca może zmienić,</a:t>
            </a:r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Mów o tym, co się zdarzyło „tu i teraz”,</a:t>
            </a:r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Unikaj ocen i interpretacji, </a:t>
            </a:r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Pozostawiaj wybór odbiorcy,</a:t>
            </a:r>
          </a:p>
          <a:p>
            <a:pPr marL="914400" indent="-914400">
              <a:buFont typeface="+mj-lt"/>
              <a:buAutoNum type="arabicPeriod"/>
            </a:pPr>
            <a:r>
              <a:rPr lang="pl-PL" sz="4800" dirty="0"/>
              <a:t>Skupiaj się na potrzebach odbiorcy.</a:t>
            </a:r>
          </a:p>
          <a:p>
            <a:pPr marL="914400" indent="-914400">
              <a:buFont typeface="+mj-lt"/>
              <a:buAutoNum type="arabicPeriod"/>
            </a:pPr>
            <a:endParaRPr lang="pl-PL" sz="4800" dirty="0"/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CFD6F3-F459-5D42-8594-BDB41E56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133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AD05C880-8845-0A4C-A760-A12BD6C10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955" y="137623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Prawidłowa informacja zwrotna, która pomoże uczniowi się doskonalić, powinna zawierać </a:t>
            </a:r>
            <a:r>
              <a:rPr lang="pl-PL" b="1" dirty="0"/>
              <a:t>cztery elementy:</a:t>
            </a:r>
            <a:r>
              <a:rPr lang="pl-PL" dirty="0"/>
              <a:t>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wskazanie dobrych elementów w pracy ucznia (+)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wskazanie tego, co wymaga poprawy, nad czym uczeń́ musi jeszcze popracować (-)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wskazówki, jak należy to poprawić (𝝙)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wskazówki, w jakim kierunku uczeń powinien pracować dalej. (    )</a:t>
            </a:r>
          </a:p>
          <a:p>
            <a:pPr marL="0" indent="0">
              <a:buNone/>
            </a:pPr>
            <a:endParaRPr lang="pl-PL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486A4415-D404-4E4A-97D4-85593E2E821A}"/>
              </a:ext>
            </a:extLst>
          </p:cNvPr>
          <p:cNvCxnSpPr/>
          <p:nvPr/>
        </p:nvCxnSpPr>
        <p:spPr>
          <a:xfrm flipV="1">
            <a:off x="10305288" y="5233800"/>
            <a:ext cx="173736" cy="2011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7958B6F-5E98-A84A-9269-781836C1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01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9BF50C5-F4DE-0E49-BEA8-9C852FAB9608}"/>
              </a:ext>
            </a:extLst>
          </p:cNvPr>
          <p:cNvSpPr/>
          <p:nvPr/>
        </p:nvSpPr>
        <p:spPr>
          <a:xfrm>
            <a:off x="1721633" y="1265751"/>
            <a:ext cx="8882742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/>
              <a:t>Pisemna informacja zwro</a:t>
            </a:r>
            <a:r>
              <a:rPr lang="pl-PL" sz="2800" dirty="0"/>
              <a:t>tna </a:t>
            </a:r>
            <a:r>
              <a:rPr lang="pl-PL" sz="2800" dirty="0" err="1"/>
              <a:t>może</a:t>
            </a:r>
            <a:r>
              <a:rPr lang="pl-PL" sz="2800" dirty="0"/>
              <a:t> </a:t>
            </a:r>
            <a:r>
              <a:rPr lang="pl-PL" sz="2800" dirty="0" err="1"/>
              <a:t>byc</a:t>
            </a:r>
            <a:r>
              <a:rPr lang="pl-PL" sz="2800" dirty="0"/>
              <a:t>́ swobodną, spontanicznie skonstruowaną </a:t>
            </a:r>
            <a:r>
              <a:rPr lang="pl-PL" sz="2800" dirty="0" err="1"/>
              <a:t>wypowiedzia</a:t>
            </a:r>
            <a:r>
              <a:rPr lang="pl-PL" sz="2800" dirty="0"/>
              <a:t>̨ nauczyciela. </a:t>
            </a:r>
            <a:r>
              <a:rPr lang="pl-PL" sz="2800" dirty="0" err="1"/>
              <a:t>Częściej</a:t>
            </a:r>
            <a:r>
              <a:rPr lang="pl-PL" sz="2800" dirty="0"/>
              <a:t> przybiera ona </a:t>
            </a:r>
            <a:r>
              <a:rPr lang="pl-PL" sz="2800" dirty="0" err="1"/>
              <a:t>forme</a:t>
            </a:r>
            <a:r>
              <a:rPr lang="pl-PL" sz="2800" dirty="0"/>
              <a:t>̨ tabeli z </a:t>
            </a:r>
            <a:r>
              <a:rPr lang="pl-PL" sz="2800" dirty="0" err="1"/>
              <a:t>wyodrębnionym</a:t>
            </a:r>
            <a:r>
              <a:rPr lang="pl-PL" sz="2800" dirty="0"/>
              <a:t> kryteriami oraz skalą, </a:t>
            </a:r>
            <a:r>
              <a:rPr lang="pl-PL" sz="2800" dirty="0" err="1"/>
              <a:t>wskazująca</a:t>
            </a:r>
            <a:r>
              <a:rPr lang="pl-PL" sz="2800" dirty="0"/>
              <a:t>̨ w jakim stopniu dane kryterium zostało zrealizowane. Taka tabela </a:t>
            </a:r>
            <a:r>
              <a:rPr lang="pl-PL" sz="2800" dirty="0" err="1"/>
              <a:t>może</a:t>
            </a:r>
            <a:r>
              <a:rPr lang="pl-PL" sz="2800" dirty="0"/>
              <a:t> </a:t>
            </a:r>
            <a:r>
              <a:rPr lang="pl-PL" sz="2800" dirty="0" err="1"/>
              <a:t>byc</a:t>
            </a:r>
            <a:r>
              <a:rPr lang="pl-PL" sz="2800" dirty="0"/>
              <a:t>́ przy tym </a:t>
            </a:r>
            <a:r>
              <a:rPr lang="pl-PL" sz="2800" dirty="0" err="1"/>
              <a:t>użyta</a:t>
            </a:r>
            <a:r>
              <a:rPr lang="pl-PL" sz="2800" dirty="0"/>
              <a:t> </a:t>
            </a:r>
            <a:r>
              <a:rPr lang="pl-PL" sz="2800" dirty="0" err="1"/>
              <a:t>także</a:t>
            </a:r>
            <a:r>
              <a:rPr lang="pl-PL" sz="2800" dirty="0"/>
              <a:t> podczas samooceny uczniowskiej oraz oceny </a:t>
            </a:r>
            <a:r>
              <a:rPr lang="pl-PL" sz="2800" dirty="0" err="1"/>
              <a:t>koleżeńskiej</a:t>
            </a:r>
            <a:r>
              <a:rPr lang="pl-PL" sz="28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3069C2-2B82-BA40-BAEC-1E0D05ED8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437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510426"/>
            <a:ext cx="10649607" cy="103131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>
                <a:solidFill>
                  <a:schemeClr val="accent6">
                    <a:lumMod val="50000"/>
                  </a:schemeClr>
                </a:solidFill>
              </a:rPr>
              <a:t>Przykład pisemnej IZ dla ucznia z matematyki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9F0CC00-8331-544C-B32A-863412BB2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382" y="1558318"/>
            <a:ext cx="8069243" cy="424069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3122F03-AA93-E34F-A74F-D9746B08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802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91102"/>
            <a:ext cx="10649607" cy="121222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5100" b="1" dirty="0">
                <a:solidFill>
                  <a:schemeClr val="accent6">
                    <a:lumMod val="50000"/>
                  </a:schemeClr>
                </a:solidFill>
              </a:rPr>
              <a:t>IZ  – metoda hamburgera </a:t>
            </a:r>
            <a:r>
              <a:rPr lang="pl-PL" sz="5100" b="1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 </a:t>
            </a:r>
            <a:endParaRPr lang="pl-PL" sz="5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F47F535-BDDA-CE4D-8D4B-613675CC7F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68" y="2402958"/>
            <a:ext cx="3537253" cy="2426335"/>
          </a:xfrm>
          <a:prstGeom prst="rect">
            <a:avLst/>
          </a:prstGeom>
        </p:spPr>
      </p:pic>
      <p:cxnSp>
        <p:nvCxnSpPr>
          <p:cNvPr id="9" name="Łącznik łamany 8">
            <a:extLst>
              <a:ext uri="{FF2B5EF4-FFF2-40B4-BE49-F238E27FC236}">
                <a16:creationId xmlns:a16="http://schemas.microsoft.com/office/drawing/2014/main" id="{BD9C4A2C-AC6F-6043-8587-060B3A89810F}"/>
              </a:ext>
            </a:extLst>
          </p:cNvPr>
          <p:cNvCxnSpPr>
            <a:cxnSpLocks/>
          </p:cNvCxnSpPr>
          <p:nvPr/>
        </p:nvCxnSpPr>
        <p:spPr>
          <a:xfrm>
            <a:off x="4019107" y="4401879"/>
            <a:ext cx="2806995" cy="109054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łamany 10">
            <a:extLst>
              <a:ext uri="{FF2B5EF4-FFF2-40B4-BE49-F238E27FC236}">
                <a16:creationId xmlns:a16="http://schemas.microsoft.com/office/drawing/2014/main" id="{2422EBA9-A841-2F4E-BCDC-4906BE141827}"/>
              </a:ext>
            </a:extLst>
          </p:cNvPr>
          <p:cNvCxnSpPr>
            <a:cxnSpLocks/>
          </p:cNvCxnSpPr>
          <p:nvPr/>
        </p:nvCxnSpPr>
        <p:spPr>
          <a:xfrm>
            <a:off x="4281532" y="3984006"/>
            <a:ext cx="2565835" cy="845287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90613F2-BD52-AF44-A060-06AA9D176CDA}"/>
              </a:ext>
            </a:extLst>
          </p:cNvPr>
          <p:cNvCxnSpPr>
            <a:cxnSpLocks/>
          </p:cNvCxnSpPr>
          <p:nvPr/>
        </p:nvCxnSpPr>
        <p:spPr>
          <a:xfrm>
            <a:off x="4306490" y="3717942"/>
            <a:ext cx="256214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łamany 15">
            <a:extLst>
              <a:ext uri="{FF2B5EF4-FFF2-40B4-BE49-F238E27FC236}">
                <a16:creationId xmlns:a16="http://schemas.microsoft.com/office/drawing/2014/main" id="{6027A4C1-161D-6A41-A478-78787B1AB2A7}"/>
              </a:ext>
            </a:extLst>
          </p:cNvPr>
          <p:cNvCxnSpPr>
            <a:cxnSpLocks/>
          </p:cNvCxnSpPr>
          <p:nvPr/>
        </p:nvCxnSpPr>
        <p:spPr>
          <a:xfrm flipV="1">
            <a:off x="4281532" y="2907002"/>
            <a:ext cx="2587101" cy="543796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Łącznik łamany 17">
            <a:extLst>
              <a:ext uri="{FF2B5EF4-FFF2-40B4-BE49-F238E27FC236}">
                <a16:creationId xmlns:a16="http://schemas.microsoft.com/office/drawing/2014/main" id="{394DCBAF-09B7-AA43-A5A0-534D4C9BD3FA}"/>
              </a:ext>
            </a:extLst>
          </p:cNvPr>
          <p:cNvCxnSpPr>
            <a:cxnSpLocks/>
          </p:cNvCxnSpPr>
          <p:nvPr/>
        </p:nvCxnSpPr>
        <p:spPr>
          <a:xfrm flipV="1">
            <a:off x="4150319" y="2140179"/>
            <a:ext cx="2718314" cy="659998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53C7365-0197-F745-BC43-2C8287A73500}"/>
              </a:ext>
            </a:extLst>
          </p:cNvPr>
          <p:cNvSpPr txBox="1"/>
          <p:nvPr/>
        </p:nvSpPr>
        <p:spPr>
          <a:xfrm>
            <a:off x="7109791" y="5179150"/>
            <a:ext cx="437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Podstawa</a:t>
            </a:r>
            <a:r>
              <a:rPr lang="pl-PL" dirty="0"/>
              <a:t>: Pozytywne szczegóły (na tym można polegać)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B2ACA61-DD92-4A4B-9AA3-D7138544FEDE}"/>
              </a:ext>
            </a:extLst>
          </p:cNvPr>
          <p:cNvSpPr txBox="1"/>
          <p:nvPr/>
        </p:nvSpPr>
        <p:spPr>
          <a:xfrm>
            <a:off x="7109793" y="4362838"/>
            <a:ext cx="450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Wydarzenie</a:t>
            </a:r>
            <a:r>
              <a:rPr lang="pl-PL" dirty="0"/>
              <a:t>: jasno i wyraźnie (gdzie można coś zmienić, co można poprawić)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CA59129-AC82-084C-94B5-A0B26A24267A}"/>
              </a:ext>
            </a:extLst>
          </p:cNvPr>
          <p:cNvSpPr txBox="1"/>
          <p:nvPr/>
        </p:nvSpPr>
        <p:spPr>
          <a:xfrm>
            <a:off x="7126956" y="3483997"/>
            <a:ext cx="447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Wrażenie</a:t>
            </a:r>
            <a:r>
              <a:rPr lang="pl-PL" dirty="0"/>
              <a:t>: jak to na mnie wpłynęło? (wewnętrzna reakcja)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3A13C8BC-FEAB-A840-B456-2B2998872452}"/>
              </a:ext>
            </a:extLst>
          </p:cNvPr>
          <p:cNvSpPr txBox="1"/>
          <p:nvPr/>
        </p:nvSpPr>
        <p:spPr>
          <a:xfrm>
            <a:off x="7144120" y="2721411"/>
            <a:ext cx="447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Wymaganie</a:t>
            </a:r>
            <a:r>
              <a:rPr lang="pl-PL" dirty="0"/>
              <a:t>: Chciałbym ... Jak to zrobić? (lepiej pytać niż pouczać)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658D341D-CC3A-EA4C-8317-FC5EFDB21C9B}"/>
              </a:ext>
            </a:extLst>
          </p:cNvPr>
          <p:cNvSpPr txBox="1"/>
          <p:nvPr/>
        </p:nvSpPr>
        <p:spPr>
          <a:xfrm>
            <a:off x="7109792" y="1864907"/>
            <a:ext cx="450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Wynik</a:t>
            </a:r>
            <a:r>
              <a:rPr lang="pl-PL" dirty="0"/>
              <a:t>: Co to w sumie da? (argumenty, korzyści – pozytywne podsumowanie)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2E23677-A7D7-3745-BEAC-38FA89A7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0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9189"/>
            <a:ext cx="10649607" cy="714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KSZTAŁCENIE WYPRZEDZAJĄCE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49F547-56DE-BF40-A52D-A4832A51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984442"/>
              </p:ext>
            </p:extLst>
          </p:nvPr>
        </p:nvGraphicFramePr>
        <p:xfrm>
          <a:off x="637954" y="1114097"/>
          <a:ext cx="107657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EFCB2F-E48A-B146-B43A-69B723F8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337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1"/>
            <a:ext cx="10649607" cy="34469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Rola nauczyciela i ucznia podczas pracy w modelu kształcenia APSE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endParaRPr lang="pl-PL" sz="3200" dirty="0"/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pl-PL" sz="3200" dirty="0"/>
              <a:t>Jakie umiejętności i narzędzia powinien posiadać nauczyciel, a jakie uczeń, aby stosować skutecznie </a:t>
            </a:r>
            <a:br>
              <a:rPr lang="pl-PL" sz="3200" dirty="0"/>
            </a:br>
            <a:r>
              <a:rPr lang="pl-PL" sz="3200" dirty="0"/>
              <a:t>strategię kształcenia wyprzedzającego?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24C2EC3-9D74-3D47-8737-8931488197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758" y="3467100"/>
            <a:ext cx="2183967" cy="2008245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B4B04B4-3056-8546-8C8B-D5BAAA57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10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b="1" dirty="0"/>
              <a:t>WACHLARZ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dirty="0"/>
          </a:p>
          <a:p>
            <a:pPr marL="0" indent="0" algn="ctr">
              <a:buNone/>
            </a:pPr>
            <a:endParaRPr lang="pl-PL" sz="4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2745889-62DA-D842-85EF-5FE6FB2C4AEB}"/>
              </a:ext>
            </a:extLst>
          </p:cNvPr>
          <p:cNvSpPr txBox="1"/>
          <p:nvPr/>
        </p:nvSpPr>
        <p:spPr>
          <a:xfrm>
            <a:off x="5479743" y="5519487"/>
            <a:ext cx="1713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https://</a:t>
            </a:r>
            <a:r>
              <a:rPr lang="pl-PL" sz="1000" dirty="0" err="1"/>
              <a:t>pixabay.com</a:t>
            </a:r>
            <a:endParaRPr lang="pl-PL" sz="10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BD154EA-E772-CE4F-AE84-00B61CBAA4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75" y="2587956"/>
            <a:ext cx="4680257" cy="2727712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A004A08-09A8-A344-89B9-D4852857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523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1"/>
            <a:ext cx="10649607" cy="344697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Pozalekcyjne sposoby dynamizowania aktywności dzieci.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W jaki sposób wzbudzać aktywność dzieci w obszarze kompetencji matematyczno - przyrodniczych podczas zajęć pozalekcyjnych?</a:t>
            </a:r>
            <a:endParaRPr lang="pl-PL" sz="32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092100F-D0DB-794F-9B44-016C50CA63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202" y="4699591"/>
            <a:ext cx="2231990" cy="111599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328E44-204E-7148-84FF-8454EEF5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465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0"/>
            <a:ext cx="10649607" cy="4562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Zasady pracy z uczniem zdolnym i uczniem z dysfunkcjami.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Praca w grupach przedmiotowych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1C3B8A0-1FB2-A843-B958-AA985A55E8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013" y="2125288"/>
            <a:ext cx="2932633" cy="2909722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ED8AF3-62FD-DC44-BA29-BF754908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018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1"/>
            <a:ext cx="10649607" cy="151184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Kryteria oceny rozwoju kompetencji </a:t>
            </a:r>
            <a:br>
              <a:rPr lang="pl-PL" b="1" dirty="0"/>
            </a:br>
            <a:r>
              <a:rPr lang="pl-PL" b="1" dirty="0"/>
              <a:t>matematyczno – przyrodniczych w szkole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FB0EB38-91B0-C547-A781-C1885CBB1C5F}"/>
              </a:ext>
            </a:extLst>
          </p:cNvPr>
          <p:cNvSpPr/>
          <p:nvPr/>
        </p:nvSpPr>
        <p:spPr>
          <a:xfrm>
            <a:off x="1547842" y="4329564"/>
            <a:ext cx="9062158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Wskaźników </a:t>
            </a: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świadczące o potrzebach nauczycieli </a:t>
            </a:r>
            <a:b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zakresie doskonalenia strategii nauczania</a:t>
            </a:r>
            <a:r>
              <a:rPr lang="pl-PL" sz="2800" dirty="0"/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5D4964B-44FD-EE4A-A627-324D11D07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927" y="2738728"/>
            <a:ext cx="2828153" cy="1590836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3A983A-540C-FB44-806C-5E6C4B5F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217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128237"/>
            <a:ext cx="10649607" cy="714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Zagadnienie do dyskusji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1649619-7277-0F4E-9F80-C84F857C9905}"/>
              </a:ext>
            </a:extLst>
          </p:cNvPr>
          <p:cNvSpPr/>
          <p:nvPr/>
        </p:nvSpPr>
        <p:spPr>
          <a:xfrm>
            <a:off x="1217672" y="1842458"/>
            <a:ext cx="9722498" cy="370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l-PL" sz="3200" dirty="0"/>
              <a:t>W jaki sposób wiedza na temat strategii nauczania i form pracy, jest przydatna osobie wspomagającej szkołę, </a:t>
            </a:r>
            <a:br>
              <a:rPr lang="pl-PL" sz="3200" dirty="0"/>
            </a:br>
            <a:r>
              <a:rPr lang="pl-PL" sz="3200" dirty="0"/>
              <a:t>podczas diagnozy i określania kierunku zmian pracy szkoły oraz planowania działań służących rozwojowi kompetencji matematyczno-przyrodniczych uczniów 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3584A6-3241-DF42-9711-174AEB06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188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6920" y="1618642"/>
            <a:ext cx="9144000" cy="3039735"/>
          </a:xfrm>
        </p:spPr>
        <p:txBody>
          <a:bodyPr>
            <a:normAutofit/>
          </a:bodyPr>
          <a:lstStyle/>
          <a:p>
            <a:r>
              <a:rPr lang="pl-PL" dirty="0"/>
              <a:t>MODUŁ VI</a:t>
            </a:r>
            <a:br>
              <a:rPr lang="pl-PL" sz="4000" dirty="0"/>
            </a:br>
            <a:r>
              <a:rPr lang="pl-PL" sz="4000" dirty="0"/>
              <a:t> </a:t>
            </a:r>
            <a:br>
              <a:rPr lang="pl-PL" dirty="0"/>
            </a:br>
            <a:r>
              <a:rPr lang="pl-PL" sz="3200" b="1" dirty="0"/>
              <a:t>Metody pracy nauczyciela służące rozwijaniu kompetencji matematyczno-przyrodniczych </a:t>
            </a:r>
            <a:br>
              <a:rPr lang="pl-PL" sz="3200" b="1" dirty="0"/>
            </a:br>
            <a:r>
              <a:rPr lang="pl-PL" sz="3200" b="1" dirty="0"/>
              <a:t>na II etapie edukacyjnym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4D9E5D5-445A-604E-91A0-D697E39E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929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1"/>
            <a:ext cx="10649607" cy="714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Burza mózgów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D5FBCF1-7D30-834A-9B30-1B9EA7C1E36B}"/>
              </a:ext>
            </a:extLst>
          </p:cNvPr>
          <p:cNvSpPr/>
          <p:nvPr/>
        </p:nvSpPr>
        <p:spPr>
          <a:xfrm>
            <a:off x="2253767" y="1966842"/>
            <a:ext cx="7818474" cy="166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>
                <a:ea typeface="Times New Roman" panose="02020603050405020304" pitchFamily="18" charset="0"/>
              </a:rPr>
              <a:t>Metody, które znacie i chętnie stosujecie w pracy z uczniami/dorosłymi</a:t>
            </a:r>
            <a:r>
              <a:rPr lang="pl-PL" sz="3600" dirty="0"/>
              <a:t> to ...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3623D00-0A0D-E045-AC10-067CA96BDF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98" y="3853091"/>
            <a:ext cx="2639660" cy="174465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83B6170-E318-8348-9AD2-8AFAB175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294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1252621"/>
            <a:ext cx="10649607" cy="178829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5100" b="1" dirty="0"/>
              <a:t>Projektowanie rozwoju kompetencji </a:t>
            </a:r>
            <a:br>
              <a:rPr lang="pl-PL" sz="5100" b="1" dirty="0"/>
            </a:br>
            <a:r>
              <a:rPr lang="pl-PL" sz="5100" b="1" dirty="0"/>
              <a:t>matematyczno – przyrodniczych przy pomocy wybranych metod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7F1B6CF-CC52-6D41-A782-1F41A49EA3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290" y="3040912"/>
            <a:ext cx="3589428" cy="2306842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A7275A-88A8-EB43-BB90-88EBAE1D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623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938074"/>
            <a:ext cx="10649607" cy="1788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5100" b="1" dirty="0"/>
              <a:t>Podsumowanie 2 dnia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F7CCE93-C853-D04B-AB93-B396A9D91B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95" y="2726365"/>
            <a:ext cx="1681971" cy="237106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E56035-3467-7748-A8B3-52B92E0540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418" y="2530549"/>
            <a:ext cx="3051278" cy="2684171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9A817188-1FE1-D64A-88BA-19F9C124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941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500" b="1" dirty="0"/>
              <a:t>Ocenianie Kształtujące (OK)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Metoda świateł drogowych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A957BDF-73C9-FC4C-99AE-CAEED7D570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585" y="2537926"/>
            <a:ext cx="2444772" cy="2220787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B40B66-B85A-2E47-8B86-93E8A16E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96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8" name="Symbol zastępczy zawartości 3">
            <a:extLst>
              <a:ext uri="{FF2B5EF4-FFF2-40B4-BE49-F238E27FC236}">
                <a16:creationId xmlns:a16="http://schemas.microsoft.com/office/drawing/2014/main" id="{11423BAD-DBAC-6047-B1C8-6CB07BCF49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362287"/>
              </p:ext>
            </p:extLst>
          </p:nvPr>
        </p:nvGraphicFramePr>
        <p:xfrm>
          <a:off x="838200" y="1025525"/>
          <a:ext cx="10648950" cy="470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Elipsa 4">
            <a:extLst>
              <a:ext uri="{FF2B5EF4-FFF2-40B4-BE49-F238E27FC236}">
                <a16:creationId xmlns:a16="http://schemas.microsoft.com/office/drawing/2014/main" id="{4B1CB374-CC31-E448-AFCE-F2EEDC78AE12}"/>
              </a:ext>
            </a:extLst>
          </p:cNvPr>
          <p:cNvSpPr/>
          <p:nvPr/>
        </p:nvSpPr>
        <p:spPr bwMode="auto">
          <a:xfrm>
            <a:off x="5430416" y="2556588"/>
            <a:ext cx="1806769" cy="1711324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D3AECC7-E193-FA40-9369-6CA83F78CF7C}"/>
              </a:ext>
            </a:extLst>
          </p:cNvPr>
          <p:cNvSpPr txBox="1"/>
          <p:nvPr/>
        </p:nvSpPr>
        <p:spPr>
          <a:xfrm>
            <a:off x="5710335" y="3090952"/>
            <a:ext cx="12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Techniki</a:t>
            </a:r>
          </a:p>
          <a:p>
            <a:pPr algn="ctr"/>
            <a:r>
              <a:rPr lang="pl-PL" dirty="0"/>
              <a:t>Metody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E146B69-47FD-3549-B774-14287CA4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80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1D34124-5241-9440-85B0-4355FC879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24" y="1114097"/>
            <a:ext cx="2995885" cy="428937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2842513-2696-FA4E-88B3-C0D4FA298813}"/>
              </a:ext>
            </a:extLst>
          </p:cNvPr>
          <p:cNvSpPr txBox="1"/>
          <p:nvPr/>
        </p:nvSpPr>
        <p:spPr>
          <a:xfrm>
            <a:off x="4162748" y="1260493"/>
            <a:ext cx="690335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/>
              <a:t>John </a:t>
            </a:r>
            <a:r>
              <a:rPr lang="pl-PL" sz="2000" b="1" dirty="0" err="1"/>
              <a:t>Hattie</a:t>
            </a:r>
            <a:r>
              <a:rPr lang="pl-PL" sz="2000" b="1" dirty="0"/>
              <a:t> </a:t>
            </a:r>
            <a:r>
              <a:rPr lang="pl-PL" sz="2000" b="0" dirty="0"/>
              <a:t>jest profesorem Uniwersytetu Melbourne </a:t>
            </a:r>
            <a:br>
              <a:rPr lang="pl-PL" sz="2000" b="0" dirty="0"/>
            </a:br>
            <a:r>
              <a:rPr lang="pl-PL" sz="2000" b="0" dirty="0"/>
              <a:t>w Australii. Jest też twórcą </a:t>
            </a:r>
            <a:r>
              <a:rPr lang="pl-PL" sz="2000" b="1" dirty="0"/>
              <a:t>koncepcji</a:t>
            </a:r>
            <a:r>
              <a:rPr lang="pl-PL" sz="2000" b="0" dirty="0"/>
              <a:t> </a:t>
            </a:r>
            <a:r>
              <a:rPr lang="pl-PL" sz="2000" b="0" dirty="0" err="1"/>
              <a:t>Visible</a:t>
            </a:r>
            <a:r>
              <a:rPr lang="pl-PL" sz="2000" b="0" dirty="0"/>
              <a:t> Learning (</a:t>
            </a:r>
            <a:r>
              <a:rPr lang="pl-PL" sz="2000" b="1" dirty="0"/>
              <a:t>Widocznego Uczenia się</a:t>
            </a:r>
            <a:r>
              <a:rPr lang="pl-PL" sz="2000" b="0" dirty="0"/>
              <a:t>), od nazwy projektu badawczego, </a:t>
            </a:r>
            <a:br>
              <a:rPr lang="pl-PL" sz="2000" b="0" dirty="0"/>
            </a:br>
            <a:r>
              <a:rPr lang="pl-PL" sz="2000" b="0" dirty="0"/>
              <a:t>w którym wraz ze swoim zespołem przez 15 lat analizował badania naukowe z zakresu edukacji, jakie pojawiały się </a:t>
            </a:r>
            <a:br>
              <a:rPr lang="pl-PL" sz="2000" b="0" dirty="0"/>
            </a:br>
            <a:r>
              <a:rPr lang="pl-PL" sz="2000" b="0" dirty="0"/>
              <a:t>w różnych krajach świata</a:t>
            </a:r>
          </a:p>
          <a:p>
            <a:pPr algn="just">
              <a:lnSpc>
                <a:spcPct val="150000"/>
              </a:lnSpc>
            </a:pPr>
            <a:r>
              <a:rPr lang="pl-PL" sz="2000" b="0" dirty="0"/>
              <a:t>Przeprowadzono ponad 900 badań obejmujących miliony uczniów i jest największym jak dotąd opracowaniem obserwacji, co faktycznie wpływa na uczenie się.</a:t>
            </a:r>
          </a:p>
          <a:p>
            <a:endParaRPr lang="pl-PL" sz="2000" b="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B98E121-AB62-D945-A1BF-10A5C2C0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71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5B3092A-11E1-FA4B-BDCB-E1F0301F3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389" y="1320637"/>
            <a:ext cx="6548280" cy="4200395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AA41C2A-F8ED-7440-AF78-A08696C7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709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903454"/>
            <a:ext cx="10649607" cy="47014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D969CB5-47C7-A945-9DFA-CAAA4474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27025" y="1101191"/>
            <a:ext cx="4917970" cy="4591737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E7C40851-A565-5B46-BCB2-0FB09A507253}"/>
              </a:ext>
            </a:extLst>
          </p:cNvPr>
          <p:cNvGrpSpPr/>
          <p:nvPr/>
        </p:nvGrpSpPr>
        <p:grpSpPr>
          <a:xfrm>
            <a:off x="7045457" y="1841527"/>
            <a:ext cx="1198269" cy="3733253"/>
            <a:chOff x="5232400" y="1147826"/>
            <a:chExt cx="1555750" cy="4298950"/>
          </a:xfrm>
        </p:grpSpPr>
        <p:sp>
          <p:nvSpPr>
            <p:cNvPr id="11" name="Mnożenie 10">
              <a:extLst>
                <a:ext uri="{FF2B5EF4-FFF2-40B4-BE49-F238E27FC236}">
                  <a16:creationId xmlns:a16="http://schemas.microsoft.com/office/drawing/2014/main" id="{1EF53382-2093-0A4D-A4C6-0F2FDD6DB583}"/>
                </a:ext>
              </a:extLst>
            </p:cNvPr>
            <p:cNvSpPr/>
            <p:nvPr/>
          </p:nvSpPr>
          <p:spPr bwMode="auto">
            <a:xfrm>
              <a:off x="5232400" y="4978400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nożenie 11">
              <a:extLst>
                <a:ext uri="{FF2B5EF4-FFF2-40B4-BE49-F238E27FC236}">
                  <a16:creationId xmlns:a16="http://schemas.microsoft.com/office/drawing/2014/main" id="{D8086950-BE6C-6040-85E1-8CBEB4ECC707}"/>
                </a:ext>
              </a:extLst>
            </p:cNvPr>
            <p:cNvSpPr/>
            <p:nvPr/>
          </p:nvSpPr>
          <p:spPr bwMode="auto">
            <a:xfrm>
              <a:off x="5975350" y="1958213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Mnożenie 12">
              <a:extLst>
                <a:ext uri="{FF2B5EF4-FFF2-40B4-BE49-F238E27FC236}">
                  <a16:creationId xmlns:a16="http://schemas.microsoft.com/office/drawing/2014/main" id="{2E2B7E15-1C3C-E842-92E0-BA99E8906930}"/>
                </a:ext>
              </a:extLst>
            </p:cNvPr>
            <p:cNvSpPr/>
            <p:nvPr/>
          </p:nvSpPr>
          <p:spPr bwMode="auto">
            <a:xfrm>
              <a:off x="5975350" y="2186813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Mnożenie 13">
              <a:extLst>
                <a:ext uri="{FF2B5EF4-FFF2-40B4-BE49-F238E27FC236}">
                  <a16:creationId xmlns:a16="http://schemas.microsoft.com/office/drawing/2014/main" id="{2B8081D9-F5DB-334A-B692-44C89F5B1A4D}"/>
                </a:ext>
              </a:extLst>
            </p:cNvPr>
            <p:cNvSpPr/>
            <p:nvPr/>
          </p:nvSpPr>
          <p:spPr bwMode="auto">
            <a:xfrm>
              <a:off x="5962650" y="3149600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Mnożenie 14">
              <a:extLst>
                <a:ext uri="{FF2B5EF4-FFF2-40B4-BE49-F238E27FC236}">
                  <a16:creationId xmlns:a16="http://schemas.microsoft.com/office/drawing/2014/main" id="{4BC3763C-AC8B-5D45-BDC2-EB14C308EF9E}"/>
                </a:ext>
              </a:extLst>
            </p:cNvPr>
            <p:cNvSpPr/>
            <p:nvPr/>
          </p:nvSpPr>
          <p:spPr bwMode="auto">
            <a:xfrm>
              <a:off x="5899150" y="4470971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Mnożenie 15">
              <a:extLst>
                <a:ext uri="{FF2B5EF4-FFF2-40B4-BE49-F238E27FC236}">
                  <a16:creationId xmlns:a16="http://schemas.microsoft.com/office/drawing/2014/main" id="{8BEB4111-4C92-C54B-91E3-182C8AF73647}"/>
                </a:ext>
              </a:extLst>
            </p:cNvPr>
            <p:cNvSpPr/>
            <p:nvPr/>
          </p:nvSpPr>
          <p:spPr bwMode="auto">
            <a:xfrm>
              <a:off x="5899150" y="3955732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Mnożenie 16">
              <a:extLst>
                <a:ext uri="{FF2B5EF4-FFF2-40B4-BE49-F238E27FC236}">
                  <a16:creationId xmlns:a16="http://schemas.microsoft.com/office/drawing/2014/main" id="{F02D4F3B-CE61-794B-9F39-4B98BF5CECB9}"/>
                </a:ext>
              </a:extLst>
            </p:cNvPr>
            <p:cNvSpPr/>
            <p:nvPr/>
          </p:nvSpPr>
          <p:spPr bwMode="auto">
            <a:xfrm>
              <a:off x="5962650" y="2654300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Mnożenie 17">
              <a:extLst>
                <a:ext uri="{FF2B5EF4-FFF2-40B4-BE49-F238E27FC236}">
                  <a16:creationId xmlns:a16="http://schemas.microsoft.com/office/drawing/2014/main" id="{39AA68A2-254F-F048-B272-028E55E0CB80}"/>
                </a:ext>
              </a:extLst>
            </p:cNvPr>
            <p:cNvSpPr/>
            <p:nvPr/>
          </p:nvSpPr>
          <p:spPr bwMode="auto">
            <a:xfrm>
              <a:off x="5975350" y="1147826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Mnożenie 18">
              <a:extLst>
                <a:ext uri="{FF2B5EF4-FFF2-40B4-BE49-F238E27FC236}">
                  <a16:creationId xmlns:a16="http://schemas.microsoft.com/office/drawing/2014/main" id="{9DCAED07-03E5-604E-B3F8-535EB23C894B}"/>
                </a:ext>
              </a:extLst>
            </p:cNvPr>
            <p:cNvSpPr/>
            <p:nvPr/>
          </p:nvSpPr>
          <p:spPr bwMode="auto">
            <a:xfrm>
              <a:off x="6572250" y="5218176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Mnożenie 19">
              <a:extLst>
                <a:ext uri="{FF2B5EF4-FFF2-40B4-BE49-F238E27FC236}">
                  <a16:creationId xmlns:a16="http://schemas.microsoft.com/office/drawing/2014/main" id="{8D7F54D3-0310-6949-B0DE-C3075C1AEB97}"/>
                </a:ext>
              </a:extLst>
            </p:cNvPr>
            <p:cNvSpPr/>
            <p:nvPr/>
          </p:nvSpPr>
          <p:spPr bwMode="auto">
            <a:xfrm>
              <a:off x="6584950" y="2921000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Mnożenie 20">
              <a:extLst>
                <a:ext uri="{FF2B5EF4-FFF2-40B4-BE49-F238E27FC236}">
                  <a16:creationId xmlns:a16="http://schemas.microsoft.com/office/drawing/2014/main" id="{7A8DE9E3-A68C-F94E-A991-C9A6A57DD7C0}"/>
                </a:ext>
              </a:extLst>
            </p:cNvPr>
            <p:cNvSpPr/>
            <p:nvPr/>
          </p:nvSpPr>
          <p:spPr bwMode="auto">
            <a:xfrm>
              <a:off x="6597650" y="3712908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Mnożenie 21">
              <a:extLst>
                <a:ext uri="{FF2B5EF4-FFF2-40B4-BE49-F238E27FC236}">
                  <a16:creationId xmlns:a16="http://schemas.microsoft.com/office/drawing/2014/main" id="{F8639565-6D39-A149-AC0E-A3E6B61EADE0}"/>
                </a:ext>
              </a:extLst>
            </p:cNvPr>
            <p:cNvSpPr/>
            <p:nvPr/>
          </p:nvSpPr>
          <p:spPr bwMode="auto">
            <a:xfrm>
              <a:off x="6584950" y="3476434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Mnożenie 22">
              <a:extLst>
                <a:ext uri="{FF2B5EF4-FFF2-40B4-BE49-F238E27FC236}">
                  <a16:creationId xmlns:a16="http://schemas.microsoft.com/office/drawing/2014/main" id="{A5AA3093-4C87-7141-BADF-091171669B6F}"/>
                </a:ext>
              </a:extLst>
            </p:cNvPr>
            <p:cNvSpPr/>
            <p:nvPr/>
          </p:nvSpPr>
          <p:spPr bwMode="auto">
            <a:xfrm>
              <a:off x="6584950" y="4778343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Mnożenie 23">
              <a:extLst>
                <a:ext uri="{FF2B5EF4-FFF2-40B4-BE49-F238E27FC236}">
                  <a16:creationId xmlns:a16="http://schemas.microsoft.com/office/drawing/2014/main" id="{960FB6C0-F676-1747-91D7-411DE7D31A67}"/>
                </a:ext>
              </a:extLst>
            </p:cNvPr>
            <p:cNvSpPr/>
            <p:nvPr/>
          </p:nvSpPr>
          <p:spPr bwMode="auto">
            <a:xfrm>
              <a:off x="6623050" y="1423795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Mnożenie 24">
              <a:extLst>
                <a:ext uri="{FF2B5EF4-FFF2-40B4-BE49-F238E27FC236}">
                  <a16:creationId xmlns:a16="http://schemas.microsoft.com/office/drawing/2014/main" id="{E3B63838-B6FE-594E-BEA8-BB729FA91D1D}"/>
                </a:ext>
              </a:extLst>
            </p:cNvPr>
            <p:cNvSpPr/>
            <p:nvPr/>
          </p:nvSpPr>
          <p:spPr bwMode="auto">
            <a:xfrm>
              <a:off x="5314950" y="1680208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Mnożenie 25">
              <a:extLst>
                <a:ext uri="{FF2B5EF4-FFF2-40B4-BE49-F238E27FC236}">
                  <a16:creationId xmlns:a16="http://schemas.microsoft.com/office/drawing/2014/main" id="{4C399630-B895-4743-B4A2-04683CC310C4}"/>
                </a:ext>
              </a:extLst>
            </p:cNvPr>
            <p:cNvSpPr/>
            <p:nvPr/>
          </p:nvSpPr>
          <p:spPr bwMode="auto">
            <a:xfrm>
              <a:off x="5899150" y="4213351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Mnożenie 26">
              <a:extLst>
                <a:ext uri="{FF2B5EF4-FFF2-40B4-BE49-F238E27FC236}">
                  <a16:creationId xmlns:a16="http://schemas.microsoft.com/office/drawing/2014/main" id="{3CFE9F26-06D5-BC48-8356-0EE5859165A3}"/>
                </a:ext>
              </a:extLst>
            </p:cNvPr>
            <p:cNvSpPr/>
            <p:nvPr/>
          </p:nvSpPr>
          <p:spPr bwMode="auto">
            <a:xfrm>
              <a:off x="6623050" y="2450114"/>
              <a:ext cx="165100" cy="228600"/>
            </a:xfrm>
            <a:prstGeom prst="mathMultiply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737F44-5AB5-A74B-BDDD-44C96E82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6080</TotalTime>
  <Words>2080</Words>
  <Application>Microsoft Macintosh PowerPoint</Application>
  <PresentationFormat>Panoramiczny</PresentationFormat>
  <Paragraphs>423</Paragraphs>
  <Slides>47</Slides>
  <Notes>44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</vt:lpstr>
      <vt:lpstr>Motyw pakietu Office</vt:lpstr>
      <vt:lpstr>Prezentacja programu PowerPoint</vt:lpstr>
      <vt:lpstr>Zjazd 2  DZIEŃ 2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MODUŁ VI   Metody pracy nauczyciela służące rozwijaniu kompetencji matematyczno-przyrodniczych  na II etapie edukacyjnym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 Okońska</dc:creator>
  <cp:lastModifiedBy>Anna Romańska</cp:lastModifiedBy>
  <cp:revision>346</cp:revision>
  <dcterms:created xsi:type="dcterms:W3CDTF">2018-12-02T13:14:09Z</dcterms:created>
  <dcterms:modified xsi:type="dcterms:W3CDTF">2019-01-18T20:11:02Z</dcterms:modified>
</cp:coreProperties>
</file>